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7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theme/themeOverride7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10.xml" ContentType="application/vnd.openxmlformats-officedocument.themeOverr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11.xml" ContentType="application/vnd.openxmlformats-officedocument.themeOverr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  <p:sldMasterId id="2147483719" r:id="rId2"/>
  </p:sldMasterIdLst>
  <p:notesMasterIdLst>
    <p:notesMasterId r:id="rId16"/>
  </p:notesMasterIdLst>
  <p:sldIdLst>
    <p:sldId id="276" r:id="rId3"/>
    <p:sldId id="314" r:id="rId4"/>
    <p:sldId id="303" r:id="rId5"/>
    <p:sldId id="306" r:id="rId6"/>
    <p:sldId id="331" r:id="rId7"/>
    <p:sldId id="332" r:id="rId8"/>
    <p:sldId id="336" r:id="rId9"/>
    <p:sldId id="333" r:id="rId10"/>
    <p:sldId id="337" r:id="rId11"/>
    <p:sldId id="338" r:id="rId12"/>
    <p:sldId id="339" r:id="rId13"/>
    <p:sldId id="328" r:id="rId14"/>
    <p:sldId id="329" r:id="rId15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85FB3542-AA1E-4AA6-9A13-DEF89862E808}">
          <p14:sldIdLst>
            <p14:sldId id="276"/>
            <p14:sldId id="314"/>
            <p14:sldId id="303"/>
            <p14:sldId id="306"/>
            <p14:sldId id="331"/>
            <p14:sldId id="332"/>
            <p14:sldId id="336"/>
            <p14:sldId id="333"/>
            <p14:sldId id="337"/>
            <p14:sldId id="338"/>
            <p14:sldId id="339"/>
            <p14:sldId id="328"/>
            <p14:sldId id="329"/>
          </p14:sldIdLst>
        </p14:section>
        <p14:section name="Oddíl bez názvu" id="{978F88ED-8E66-4022-98FD-78FCA67E9FB8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onečná Markéta" initials="KM" lastIdx="2" clrIdx="0">
    <p:extLst>
      <p:ext uri="{19B8F6BF-5375-455C-9EA6-DF929625EA0E}">
        <p15:presenceInfo xmlns:p15="http://schemas.microsoft.com/office/powerpoint/2012/main" userId="S-1-5-21-3039528631-2850849986-3139846408-410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7B86"/>
    <a:srgbClr val="EE1030"/>
    <a:srgbClr val="E39494"/>
    <a:srgbClr val="B015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0" d="100"/>
          <a:sy n="120" d="100"/>
        </p:scale>
        <p:origin x="19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0763E3-980F-4677-B59F-DD43A95468BD}" type="doc">
      <dgm:prSet loTypeId="urn:microsoft.com/office/officeart/2005/8/layout/hProcess9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90B7E0BC-4C87-450F-9507-A2CC7C69F75E}">
      <dgm:prSet phldrT="[Text]" custT="1"/>
      <dgm:spPr/>
      <dgm:t>
        <a:bodyPr/>
        <a:lstStyle/>
        <a:p>
          <a:r>
            <a:rPr lang="cs-CZ" sz="1700" b="1" dirty="0">
              <a:solidFill>
                <a:srgbClr val="FF0000"/>
              </a:solidFill>
            </a:rPr>
            <a:t>Formální hodnocení</a:t>
          </a:r>
        </a:p>
      </dgm:t>
    </dgm:pt>
    <dgm:pt modelId="{F7FC41AC-3E05-4AB7-9540-95A7AFA1F601}" type="parTrans" cxnId="{95A66824-CD6A-4C53-9C57-BFAF49996057}">
      <dgm:prSet/>
      <dgm:spPr/>
      <dgm:t>
        <a:bodyPr/>
        <a:lstStyle/>
        <a:p>
          <a:endParaRPr lang="cs-CZ"/>
        </a:p>
      </dgm:t>
    </dgm:pt>
    <dgm:pt modelId="{6827A646-5315-4CAE-8B88-11931128E96A}" type="sibTrans" cxnId="{95A66824-CD6A-4C53-9C57-BFAF49996057}">
      <dgm:prSet/>
      <dgm:spPr/>
      <dgm:t>
        <a:bodyPr/>
        <a:lstStyle/>
        <a:p>
          <a:endParaRPr lang="cs-CZ"/>
        </a:p>
      </dgm:t>
    </dgm:pt>
    <dgm:pt modelId="{A825E42B-3324-48C4-91EB-887B64AE6B93}">
      <dgm:prSet phldrT="[Text]" custT="1"/>
      <dgm:spPr/>
      <dgm:t>
        <a:bodyPr/>
        <a:lstStyle/>
        <a:p>
          <a:pPr>
            <a:buNone/>
          </a:pPr>
          <a:r>
            <a:rPr lang="cs-CZ" sz="1400" b="1" cap="none" spc="0" dirty="0">
              <a:ln w="0"/>
              <a:solidFill>
                <a:srgbClr val="15608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	Provádí odd. mezinárodních programů a projektů</a:t>
          </a:r>
          <a:endParaRPr lang="cs-CZ" sz="1400" dirty="0"/>
        </a:p>
      </dgm:t>
    </dgm:pt>
    <dgm:pt modelId="{9A81FA9D-CDE1-4DB4-B0E1-76D07573E583}" type="parTrans" cxnId="{896FA394-D5B8-44D9-A19F-41CD15857EA0}">
      <dgm:prSet/>
      <dgm:spPr/>
      <dgm:t>
        <a:bodyPr/>
        <a:lstStyle/>
        <a:p>
          <a:endParaRPr lang="cs-CZ"/>
        </a:p>
      </dgm:t>
    </dgm:pt>
    <dgm:pt modelId="{416011D5-61AC-48D2-A9E4-E18F03A0556D}" type="sibTrans" cxnId="{896FA394-D5B8-44D9-A19F-41CD15857EA0}">
      <dgm:prSet/>
      <dgm:spPr/>
      <dgm:t>
        <a:bodyPr/>
        <a:lstStyle/>
        <a:p>
          <a:endParaRPr lang="cs-CZ"/>
        </a:p>
      </dgm:t>
    </dgm:pt>
    <dgm:pt modelId="{F2C4E952-AB89-4574-87A5-5AB92BA89353}">
      <dgm:prSet phldrT="[Text]" custT="1"/>
      <dgm:spPr/>
      <dgm:t>
        <a:bodyPr/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1" kern="1200" dirty="0">
              <a:solidFill>
                <a:srgbClr val="FF0000"/>
              </a:solidFill>
              <a:latin typeface="Century Gothic" panose="020B0502020202020204"/>
              <a:ea typeface="+mn-ea"/>
              <a:cs typeface="+mn-cs"/>
            </a:rPr>
            <a:t>Hodnoticí komise </a:t>
          </a:r>
        </a:p>
      </dgm:t>
    </dgm:pt>
    <dgm:pt modelId="{56A3B1AC-DDF6-4A93-9F2F-4D4919690C97}" type="parTrans" cxnId="{FD48DD6C-A7BA-4F20-B530-77D7A56A62C2}">
      <dgm:prSet/>
      <dgm:spPr/>
      <dgm:t>
        <a:bodyPr/>
        <a:lstStyle/>
        <a:p>
          <a:endParaRPr lang="cs-CZ"/>
        </a:p>
      </dgm:t>
    </dgm:pt>
    <dgm:pt modelId="{494723FF-858F-4589-8B37-C5A6D71CC63A}" type="sibTrans" cxnId="{FD48DD6C-A7BA-4F20-B530-77D7A56A62C2}">
      <dgm:prSet/>
      <dgm:spPr/>
      <dgm:t>
        <a:bodyPr/>
        <a:lstStyle/>
        <a:p>
          <a:endParaRPr lang="cs-CZ"/>
        </a:p>
      </dgm:t>
    </dgm:pt>
    <dgm:pt modelId="{8E23B59B-181D-4206-ABA7-7BB42D7275F9}">
      <dgm:prSet custT="1"/>
      <dgm:spPr/>
      <dgm:t>
        <a:bodyPr/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1" kern="1200" dirty="0">
              <a:solidFill>
                <a:srgbClr val="FF0000"/>
              </a:solidFill>
              <a:latin typeface="Century Gothic" panose="020B0502020202020204"/>
              <a:ea typeface="+mn-ea"/>
              <a:cs typeface="+mn-cs"/>
            </a:rPr>
            <a:t>Odborné hodnocení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1" kern="1200" dirty="0">
              <a:solidFill>
                <a:srgbClr val="337B86"/>
              </a:solidFill>
              <a:effectLst/>
              <a:latin typeface="Aptos" panose="020B0004020202020204" pitchFamily="34" charset="0"/>
            </a:rPr>
            <a:t>Provádí </a:t>
          </a:r>
          <a:r>
            <a:rPr lang="cs-CZ" sz="1400" b="1" kern="1200" cap="none" spc="0" dirty="0">
              <a:ln w="0"/>
              <a:solidFill>
                <a:srgbClr val="337B86"/>
              </a:solidFill>
              <a:effectLst/>
              <a:latin typeface="Aptos" panose="020B0004020202020204" pitchFamily="34" charset="0"/>
              <a:ea typeface="+mn-ea"/>
              <a:cs typeface="+mn-cs"/>
            </a:rPr>
            <a:t>2 hodnotitelé - dle možností stejní z 1. kola, 3. při rozdílu více než  30 bodů</a:t>
          </a:r>
          <a:endParaRPr lang="cs-CZ" sz="1700" b="1" kern="1200" dirty="0">
            <a:solidFill>
              <a:srgbClr val="FF0000"/>
            </a:solidFill>
            <a:latin typeface="Century Gothic" panose="020B0502020202020204"/>
            <a:ea typeface="+mn-ea"/>
            <a:cs typeface="+mn-cs"/>
          </a:endParaRPr>
        </a:p>
      </dgm:t>
    </dgm:pt>
    <dgm:pt modelId="{3B4340F8-8DEF-4B76-B4D8-17294FD40D61}" type="sibTrans" cxnId="{B3DE9972-5804-4BD1-B827-8105CD3F8E9C}">
      <dgm:prSet/>
      <dgm:spPr/>
      <dgm:t>
        <a:bodyPr/>
        <a:lstStyle/>
        <a:p>
          <a:endParaRPr lang="cs-CZ"/>
        </a:p>
      </dgm:t>
    </dgm:pt>
    <dgm:pt modelId="{46102FF9-FEFF-43EA-8F39-A27B61EBCE98}" type="parTrans" cxnId="{B3DE9972-5804-4BD1-B827-8105CD3F8E9C}">
      <dgm:prSet/>
      <dgm:spPr/>
      <dgm:t>
        <a:bodyPr/>
        <a:lstStyle/>
        <a:p>
          <a:endParaRPr lang="cs-CZ"/>
        </a:p>
      </dgm:t>
    </dgm:pt>
    <dgm:pt modelId="{A156286B-A733-47EC-9A29-1EAF1B59560A}">
      <dgm:prSet custT="1"/>
      <dgm:spPr/>
      <dgm:t>
        <a:bodyPr/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1" kern="120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ysClr val="windowText" lastClr="000000">
                    <a:alpha val="40000"/>
                  </a:sysClr>
                </a:outerShdw>
              </a:effectLst>
              <a:latin typeface="Aptos" panose="02110004020202020204"/>
              <a:ea typeface="+mn-ea"/>
              <a:cs typeface="+mn-cs"/>
            </a:rPr>
            <a:t>Řídicí výbor</a:t>
          </a:r>
        </a:p>
      </dgm:t>
    </dgm:pt>
    <dgm:pt modelId="{CE0599F6-CA3F-4695-979B-9D93B2CDB32A}" type="sibTrans" cxnId="{D26EFDCA-4F46-4EE4-9A74-967A0B72D0B0}">
      <dgm:prSet/>
      <dgm:spPr/>
      <dgm:t>
        <a:bodyPr/>
        <a:lstStyle/>
        <a:p>
          <a:endParaRPr lang="cs-CZ"/>
        </a:p>
      </dgm:t>
    </dgm:pt>
    <dgm:pt modelId="{A12DF116-45FE-4D3E-A056-F778EA91B620}" type="parTrans" cxnId="{D26EFDCA-4F46-4EE4-9A74-967A0B72D0B0}">
      <dgm:prSet/>
      <dgm:spPr/>
      <dgm:t>
        <a:bodyPr/>
        <a:lstStyle/>
        <a:p>
          <a:endParaRPr lang="cs-CZ"/>
        </a:p>
      </dgm:t>
    </dgm:pt>
    <dgm:pt modelId="{C2183207-1D9E-4775-BD89-95162B5B2165}">
      <dgm:prSet custT="1"/>
      <dgm:spPr/>
      <dgm:t>
        <a:bodyPr/>
        <a:lstStyle/>
        <a:p>
          <a:pPr marL="11430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cs-CZ" sz="1400" b="1" kern="1200" cap="none" spc="0" dirty="0">
              <a:ln w="0"/>
              <a:solidFill>
                <a:srgbClr val="337B86"/>
              </a:solidFill>
              <a:effectLst/>
              <a:latin typeface="Aptos" panose="02110004020202020204"/>
              <a:ea typeface="+mn-ea"/>
              <a:cs typeface="+mn-cs"/>
            </a:rPr>
            <a:t>Vyhodnotí podmínky</a:t>
          </a:r>
        </a:p>
      </dgm:t>
    </dgm:pt>
    <dgm:pt modelId="{26D3192F-C991-4537-B9D1-17200BB1F1C8}" type="parTrans" cxnId="{9CB722E4-8CCD-41BA-ADE2-5D07F3B15463}">
      <dgm:prSet/>
      <dgm:spPr/>
      <dgm:t>
        <a:bodyPr/>
        <a:lstStyle/>
        <a:p>
          <a:endParaRPr lang="cs-CZ"/>
        </a:p>
      </dgm:t>
    </dgm:pt>
    <dgm:pt modelId="{D69C629B-B3E6-4AA8-825C-6D7836BACF9D}" type="sibTrans" cxnId="{9CB722E4-8CCD-41BA-ADE2-5D07F3B15463}">
      <dgm:prSet/>
      <dgm:spPr/>
      <dgm:t>
        <a:bodyPr/>
        <a:lstStyle/>
        <a:p>
          <a:endParaRPr lang="cs-CZ"/>
        </a:p>
      </dgm:t>
    </dgm:pt>
    <dgm:pt modelId="{A41CCE20-E0E2-42AA-9D80-65F287883FF2}">
      <dgm:prSet custT="1"/>
      <dgm:spPr/>
      <dgm:t>
        <a:bodyPr/>
        <a:lstStyle/>
        <a:p>
          <a:pPr marL="11430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cs-CZ" sz="1400" b="1" kern="1200" cap="none" spc="0" dirty="0">
              <a:ln w="0"/>
              <a:solidFill>
                <a:srgbClr val="337B86"/>
              </a:solidFill>
              <a:effectLst/>
              <a:latin typeface="Aptos" panose="02110004020202020204"/>
              <a:ea typeface="+mn-ea"/>
              <a:cs typeface="+mn-cs"/>
            </a:rPr>
            <a:t>Může upravit bodové ohodnocení se zdůvodněním</a:t>
          </a:r>
        </a:p>
      </dgm:t>
    </dgm:pt>
    <dgm:pt modelId="{7E3E3F63-7933-466F-8144-A90391AAF145}" type="parTrans" cxnId="{955D28EB-9DCF-4DC8-9D94-4B502B734EBB}">
      <dgm:prSet/>
      <dgm:spPr/>
      <dgm:t>
        <a:bodyPr/>
        <a:lstStyle/>
        <a:p>
          <a:endParaRPr lang="cs-CZ"/>
        </a:p>
      </dgm:t>
    </dgm:pt>
    <dgm:pt modelId="{CAEB0DF2-D458-4B8A-9EC6-3C5BB17FBDB9}" type="sibTrans" cxnId="{955D28EB-9DCF-4DC8-9D94-4B502B734EBB}">
      <dgm:prSet/>
      <dgm:spPr/>
      <dgm:t>
        <a:bodyPr/>
        <a:lstStyle/>
        <a:p>
          <a:endParaRPr lang="cs-CZ"/>
        </a:p>
      </dgm:t>
    </dgm:pt>
    <dgm:pt modelId="{0CD76F9C-949C-4837-8B74-1A8BF7F3F254}">
      <dgm:prSet custT="1"/>
      <dgm:spPr/>
      <dgm:t>
        <a:bodyPr/>
        <a:lstStyle/>
        <a:p>
          <a:pPr marL="11430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cs-CZ" sz="1400" b="1" kern="1200" cap="none" spc="0" dirty="0">
              <a:ln w="0"/>
              <a:solidFill>
                <a:srgbClr val="337B86"/>
              </a:solidFill>
              <a:effectLst/>
              <a:latin typeface="Aptos" panose="02110004020202020204"/>
              <a:ea typeface="+mn-ea"/>
              <a:cs typeface="+mn-cs"/>
            </a:rPr>
            <a:t>Projekty k podpoře, k podpoře s podmínkou nebo s krácením, rezervní a nedoporučené projekty </a:t>
          </a:r>
        </a:p>
      </dgm:t>
    </dgm:pt>
    <dgm:pt modelId="{8FFD79CF-694A-45AB-A86C-FE8A80662D3A}" type="parTrans" cxnId="{D6C3D59E-38B8-4090-826E-56C6A003024D}">
      <dgm:prSet/>
      <dgm:spPr/>
      <dgm:t>
        <a:bodyPr/>
        <a:lstStyle/>
        <a:p>
          <a:endParaRPr lang="cs-CZ"/>
        </a:p>
      </dgm:t>
    </dgm:pt>
    <dgm:pt modelId="{6378D2AB-A869-4F07-8F22-522A79642623}" type="sibTrans" cxnId="{D6C3D59E-38B8-4090-826E-56C6A003024D}">
      <dgm:prSet/>
      <dgm:spPr/>
      <dgm:t>
        <a:bodyPr/>
        <a:lstStyle/>
        <a:p>
          <a:endParaRPr lang="cs-CZ"/>
        </a:p>
      </dgm:t>
    </dgm:pt>
    <dgm:pt modelId="{6E3855CC-2CDC-423A-87C4-54359B45366E}">
      <dgm:prSet custT="1"/>
      <dgm:spPr/>
      <dgm:t>
        <a:bodyPr/>
        <a:lstStyle/>
        <a:p>
          <a:pPr marL="57150" lvl="1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cs-CZ" sz="1400" b="1" kern="1200" dirty="0">
              <a:solidFill>
                <a:srgbClr val="337B86"/>
              </a:solidFill>
              <a:latin typeface="Aptos" panose="020B0004020202020204" pitchFamily="34" charset="0"/>
            </a:rPr>
            <a:t> Počet bodů 0-100</a:t>
          </a:r>
        </a:p>
      </dgm:t>
    </dgm:pt>
    <dgm:pt modelId="{14674A1E-1A7D-47AD-A337-532507835C26}" type="parTrans" cxnId="{621A1B20-8C71-4604-BD33-918D6A22ED6F}">
      <dgm:prSet/>
      <dgm:spPr/>
      <dgm:t>
        <a:bodyPr/>
        <a:lstStyle/>
        <a:p>
          <a:endParaRPr lang="cs-CZ"/>
        </a:p>
      </dgm:t>
    </dgm:pt>
    <dgm:pt modelId="{F7FE9473-CFA6-4902-B9A4-00B50D9B313C}" type="sibTrans" cxnId="{621A1B20-8C71-4604-BD33-918D6A22ED6F}">
      <dgm:prSet/>
      <dgm:spPr/>
      <dgm:t>
        <a:bodyPr/>
        <a:lstStyle/>
        <a:p>
          <a:endParaRPr lang="cs-CZ"/>
        </a:p>
      </dgm:t>
    </dgm:pt>
    <dgm:pt modelId="{632BF723-50C8-4381-B5A2-2F233F765852}">
      <dgm:prSet/>
      <dgm:spPr/>
      <dgm:t>
        <a:bodyPr/>
        <a:lstStyle/>
        <a:p>
          <a:pPr marL="57150" lvl="1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endParaRPr lang="cs-CZ" sz="1100" b="1" kern="1200" dirty="0">
            <a:solidFill>
              <a:srgbClr val="337B86"/>
            </a:solidFill>
          </a:endParaRPr>
        </a:p>
      </dgm:t>
    </dgm:pt>
    <dgm:pt modelId="{E8A8DA20-56CB-4764-AD7C-F097D6F24657}" type="parTrans" cxnId="{F22D3046-524B-43ED-988E-2B4CB3E057A8}">
      <dgm:prSet/>
      <dgm:spPr/>
      <dgm:t>
        <a:bodyPr/>
        <a:lstStyle/>
        <a:p>
          <a:endParaRPr lang="cs-CZ"/>
        </a:p>
      </dgm:t>
    </dgm:pt>
    <dgm:pt modelId="{397372D7-902C-4022-BA6C-20BC10802E88}" type="sibTrans" cxnId="{F22D3046-524B-43ED-988E-2B4CB3E057A8}">
      <dgm:prSet/>
      <dgm:spPr/>
      <dgm:t>
        <a:bodyPr/>
        <a:lstStyle/>
        <a:p>
          <a:endParaRPr lang="cs-CZ"/>
        </a:p>
      </dgm:t>
    </dgm:pt>
    <dgm:pt modelId="{74BDE6C6-909B-4859-93F0-A761CDF24E5A}">
      <dgm:prSet custT="1"/>
      <dgm:spPr/>
      <dgm:t>
        <a:bodyPr/>
        <a:lstStyle/>
        <a:p>
          <a:pPr marL="57150" lvl="1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cs-CZ" sz="1400" b="1" kern="1200" dirty="0">
              <a:solidFill>
                <a:srgbClr val="337B86"/>
              </a:solidFill>
              <a:latin typeface="Aptos" panose="020B0004020202020204" pitchFamily="34" charset="0"/>
            </a:rPr>
            <a:t> H. Může navrhnout podmínky</a:t>
          </a:r>
        </a:p>
      </dgm:t>
    </dgm:pt>
    <dgm:pt modelId="{51C5F844-BE85-48D9-9562-B68F54FD96C1}" type="parTrans" cxnId="{47FBBBB5-35A6-4BE8-A168-9985669FC8AF}">
      <dgm:prSet/>
      <dgm:spPr/>
      <dgm:t>
        <a:bodyPr/>
        <a:lstStyle/>
        <a:p>
          <a:endParaRPr lang="cs-CZ"/>
        </a:p>
      </dgm:t>
    </dgm:pt>
    <dgm:pt modelId="{08DFD580-35BA-4EA3-8D53-8EBCAFFFF878}" type="sibTrans" cxnId="{47FBBBB5-35A6-4BE8-A168-9985669FC8AF}">
      <dgm:prSet/>
      <dgm:spPr/>
      <dgm:t>
        <a:bodyPr/>
        <a:lstStyle/>
        <a:p>
          <a:endParaRPr lang="cs-CZ"/>
        </a:p>
      </dgm:t>
    </dgm:pt>
    <dgm:pt modelId="{874AC351-EC8C-4AC8-9814-7755837F58F9}">
      <dgm:prSet custT="1"/>
      <dgm:spPr/>
      <dgm:t>
        <a:bodyPr/>
        <a:lstStyle/>
        <a:p>
          <a:pPr marL="57150" lvl="1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cs-CZ" sz="1400" b="1" kern="1200" dirty="0">
              <a:solidFill>
                <a:srgbClr val="337B86"/>
              </a:solidFill>
              <a:latin typeface="Aptos" panose="020B0004020202020204" pitchFamily="34" charset="0"/>
            </a:rPr>
            <a:t> Všechny projekty    předloženy HK </a:t>
          </a:r>
        </a:p>
      </dgm:t>
    </dgm:pt>
    <dgm:pt modelId="{E4BCD60C-1BD5-41D7-A5A4-654437CF25E6}" type="parTrans" cxnId="{9FF2A49A-E3F7-40AC-8BE6-1FF63B14EDE6}">
      <dgm:prSet/>
      <dgm:spPr/>
      <dgm:t>
        <a:bodyPr/>
        <a:lstStyle/>
        <a:p>
          <a:endParaRPr lang="cs-CZ"/>
        </a:p>
      </dgm:t>
    </dgm:pt>
    <dgm:pt modelId="{2374C56E-E853-422A-9C2D-E1E4B7C3909E}" type="sibTrans" cxnId="{9FF2A49A-E3F7-40AC-8BE6-1FF63B14EDE6}">
      <dgm:prSet/>
      <dgm:spPr/>
      <dgm:t>
        <a:bodyPr/>
        <a:lstStyle/>
        <a:p>
          <a:endParaRPr lang="cs-CZ"/>
        </a:p>
      </dgm:t>
    </dgm:pt>
    <dgm:pt modelId="{B68F35DC-9A42-41FB-9E10-405B9533D98F}">
      <dgm:prSet custT="1"/>
      <dgm:spPr/>
      <dgm:t>
        <a:bodyPr/>
        <a:lstStyle/>
        <a:p>
          <a:pPr marL="11430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cs-CZ" sz="1200" b="1" kern="1200" cap="none" spc="0" dirty="0">
              <a:ln w="0"/>
              <a:solidFill>
                <a:srgbClr val="337B86"/>
              </a:solidFill>
              <a:effectLst/>
              <a:latin typeface="Aptos" panose="02110004020202020204"/>
              <a:ea typeface="+mn-ea"/>
              <a:cs typeface="+mn-cs"/>
            </a:rPr>
            <a:t>5 </a:t>
          </a:r>
          <a:r>
            <a:rPr lang="cs-CZ" sz="1400" b="1" kern="1200" cap="none" spc="0" dirty="0">
              <a:ln w="0"/>
              <a:solidFill>
                <a:srgbClr val="337B86"/>
              </a:solidFill>
              <a:effectLst/>
              <a:latin typeface="Aptos" panose="02110004020202020204"/>
              <a:ea typeface="+mn-ea"/>
              <a:cs typeface="+mn-cs"/>
            </a:rPr>
            <a:t>členů HK</a:t>
          </a:r>
        </a:p>
      </dgm:t>
    </dgm:pt>
    <dgm:pt modelId="{A8B53924-572A-41A3-8267-9E8E8A068DFB}" type="parTrans" cxnId="{4953BF98-D3DA-485E-AA91-89BCA2B025DF}">
      <dgm:prSet/>
      <dgm:spPr/>
      <dgm:t>
        <a:bodyPr/>
        <a:lstStyle/>
        <a:p>
          <a:endParaRPr lang="cs-CZ"/>
        </a:p>
      </dgm:t>
    </dgm:pt>
    <dgm:pt modelId="{AB623298-6896-44A1-AEC2-55D7B49DFCD8}" type="sibTrans" cxnId="{4953BF98-D3DA-485E-AA91-89BCA2B025DF}">
      <dgm:prSet/>
      <dgm:spPr/>
      <dgm:t>
        <a:bodyPr/>
        <a:lstStyle/>
        <a:p>
          <a:endParaRPr lang="cs-CZ"/>
        </a:p>
      </dgm:t>
    </dgm:pt>
    <dgm:pt modelId="{40C70248-E777-402C-A6A3-036CB189E199}">
      <dgm:prSet custT="1"/>
      <dgm:spPr/>
      <dgm:t>
        <a:bodyPr/>
        <a:lstStyle/>
        <a:p>
          <a:r>
            <a:rPr lang="cs-CZ" sz="1400" b="1" dirty="0">
              <a:solidFill>
                <a:srgbClr val="337B86"/>
              </a:solidFill>
              <a:latin typeface="Aptos" panose="020B0004020202020204" pitchFamily="34" charset="0"/>
            </a:rPr>
            <a:t>Projedná projekty</a:t>
          </a:r>
        </a:p>
      </dgm:t>
    </dgm:pt>
    <dgm:pt modelId="{831B491F-EC2E-40F1-9F6B-ACBF86E8082F}" type="parTrans" cxnId="{654F64F2-A59C-4171-AA95-CAC4B4CDDE67}">
      <dgm:prSet/>
      <dgm:spPr/>
      <dgm:t>
        <a:bodyPr/>
        <a:lstStyle/>
        <a:p>
          <a:endParaRPr lang="cs-CZ"/>
        </a:p>
      </dgm:t>
    </dgm:pt>
    <dgm:pt modelId="{304947E9-3933-49C2-AF8D-1F04324D6185}" type="sibTrans" cxnId="{654F64F2-A59C-4171-AA95-CAC4B4CDDE67}">
      <dgm:prSet/>
      <dgm:spPr/>
      <dgm:t>
        <a:bodyPr/>
        <a:lstStyle/>
        <a:p>
          <a:endParaRPr lang="cs-CZ"/>
        </a:p>
      </dgm:t>
    </dgm:pt>
    <dgm:pt modelId="{9EA6A9B9-E6B7-4278-B6CD-DE72C309781F}">
      <dgm:prSet custT="1"/>
      <dgm:spPr/>
      <dgm:t>
        <a:bodyPr/>
        <a:lstStyle/>
        <a:p>
          <a:r>
            <a:rPr lang="cs-CZ" sz="1400" b="1" dirty="0">
              <a:solidFill>
                <a:srgbClr val="337B86"/>
              </a:solidFill>
              <a:latin typeface="Aptos" panose="020B0004020202020204" pitchFamily="34" charset="0"/>
            </a:rPr>
            <a:t>Rozhodne o schválených a rezervních projektech</a:t>
          </a:r>
        </a:p>
      </dgm:t>
    </dgm:pt>
    <dgm:pt modelId="{9AC8FE57-DB6E-4921-B518-AE11AF756DD4}" type="parTrans" cxnId="{A6D31410-C03D-4467-8566-8589570E05AA}">
      <dgm:prSet/>
      <dgm:spPr/>
      <dgm:t>
        <a:bodyPr/>
        <a:lstStyle/>
        <a:p>
          <a:endParaRPr lang="cs-CZ"/>
        </a:p>
      </dgm:t>
    </dgm:pt>
    <dgm:pt modelId="{0CAE2CC3-9BAA-4D32-A5BB-332AD40DE9FE}" type="sibTrans" cxnId="{A6D31410-C03D-4467-8566-8589570E05AA}">
      <dgm:prSet/>
      <dgm:spPr/>
      <dgm:t>
        <a:bodyPr/>
        <a:lstStyle/>
        <a:p>
          <a:endParaRPr lang="cs-CZ"/>
        </a:p>
      </dgm:t>
    </dgm:pt>
    <dgm:pt modelId="{5EC764DD-C7A5-4D85-8567-9C9F5423A09D}">
      <dgm:prSet custT="1"/>
      <dgm:spPr/>
      <dgm:t>
        <a:bodyPr/>
        <a:lstStyle/>
        <a:p>
          <a:r>
            <a:rPr lang="cs-CZ" sz="1400" b="1" dirty="0">
              <a:solidFill>
                <a:srgbClr val="337B86"/>
              </a:solidFill>
              <a:latin typeface="Aptos" panose="020B0004020202020204" pitchFamily="34" charset="0"/>
            </a:rPr>
            <a:t>MŮŽE STANOVIT DOPLŇUJÍCÍ PODMÍNKY</a:t>
          </a:r>
        </a:p>
      </dgm:t>
    </dgm:pt>
    <dgm:pt modelId="{1104A9C0-30BA-4C54-89CA-5D1880199B5A}" type="parTrans" cxnId="{2380AF4D-8ACA-4860-BB86-AE50CAF56FDB}">
      <dgm:prSet/>
      <dgm:spPr/>
      <dgm:t>
        <a:bodyPr/>
        <a:lstStyle/>
        <a:p>
          <a:endParaRPr lang="cs-CZ"/>
        </a:p>
      </dgm:t>
    </dgm:pt>
    <dgm:pt modelId="{45D86D7E-08AB-4E5D-85B6-C027C22872B4}" type="sibTrans" cxnId="{2380AF4D-8ACA-4860-BB86-AE50CAF56FDB}">
      <dgm:prSet/>
      <dgm:spPr/>
      <dgm:t>
        <a:bodyPr/>
        <a:lstStyle/>
        <a:p>
          <a:endParaRPr lang="cs-CZ"/>
        </a:p>
      </dgm:t>
    </dgm:pt>
    <dgm:pt modelId="{99E7E075-4E18-4AC6-80C6-17D9418036CC}">
      <dgm:prSet phldrT="[Text]" custT="1"/>
      <dgm:spPr/>
      <dgm:t>
        <a:bodyPr/>
        <a:lstStyle/>
        <a:p>
          <a:pPr>
            <a:buNone/>
          </a:pPr>
          <a:r>
            <a:rPr lang="cs-CZ" sz="1400" dirty="0"/>
            <a:t>	Lze vyzvat žadatele k doplnění nedostatků – přes kontaktní osobu </a:t>
          </a:r>
          <a:br>
            <a:rPr lang="cs-CZ" sz="1400" dirty="0"/>
          </a:br>
          <a:r>
            <a:rPr lang="cs-CZ" sz="1400" dirty="0"/>
            <a:t>(5 pracovních dnů)</a:t>
          </a:r>
        </a:p>
      </dgm:t>
    </dgm:pt>
    <dgm:pt modelId="{DB89BA85-01E1-4D61-964F-E7BCB406A601}" type="sibTrans" cxnId="{1A8AAFC1-39E2-4529-B1B0-BA1EE72757EF}">
      <dgm:prSet/>
      <dgm:spPr/>
      <dgm:t>
        <a:bodyPr/>
        <a:lstStyle/>
        <a:p>
          <a:endParaRPr lang="cs-CZ"/>
        </a:p>
      </dgm:t>
    </dgm:pt>
    <dgm:pt modelId="{2BC7E3DA-00EF-4018-93C4-213B23E4DA33}" type="parTrans" cxnId="{1A8AAFC1-39E2-4529-B1B0-BA1EE72757EF}">
      <dgm:prSet/>
      <dgm:spPr/>
      <dgm:t>
        <a:bodyPr/>
        <a:lstStyle/>
        <a:p>
          <a:endParaRPr lang="cs-CZ"/>
        </a:p>
      </dgm:t>
    </dgm:pt>
    <dgm:pt modelId="{D0B82FFE-BD37-4C18-8A5D-AD1F955C045E}">
      <dgm:prSet custT="1"/>
      <dgm:spPr/>
      <dgm:t>
        <a:bodyPr/>
        <a:lstStyle/>
        <a:p>
          <a:endParaRPr lang="cs-CZ" sz="1400" b="1" dirty="0">
            <a:solidFill>
              <a:srgbClr val="337B86"/>
            </a:solidFill>
            <a:latin typeface="Aptos" panose="020B0004020202020204" pitchFamily="34" charset="0"/>
          </a:endParaRPr>
        </a:p>
      </dgm:t>
    </dgm:pt>
    <dgm:pt modelId="{8107DC49-FB28-4B62-8882-9D8CB143546A}" type="parTrans" cxnId="{4201E443-B0F4-4D17-B464-A0EA2B2D0B9B}">
      <dgm:prSet/>
      <dgm:spPr/>
      <dgm:t>
        <a:bodyPr/>
        <a:lstStyle/>
        <a:p>
          <a:endParaRPr lang="cs-CZ"/>
        </a:p>
      </dgm:t>
    </dgm:pt>
    <dgm:pt modelId="{C63EA60E-DD91-48D7-B77B-4EA71AFA2776}" type="sibTrans" cxnId="{4201E443-B0F4-4D17-B464-A0EA2B2D0B9B}">
      <dgm:prSet/>
      <dgm:spPr/>
      <dgm:t>
        <a:bodyPr/>
        <a:lstStyle/>
        <a:p>
          <a:endParaRPr lang="cs-CZ"/>
        </a:p>
      </dgm:t>
    </dgm:pt>
    <dgm:pt modelId="{302DDA59-F6EC-4F95-B006-663BD330DCB0}">
      <dgm:prSet custT="1"/>
      <dgm:spPr/>
      <dgm:t>
        <a:bodyPr/>
        <a:lstStyle/>
        <a:p>
          <a:r>
            <a:rPr lang="cs-CZ" sz="1400" b="1" dirty="0">
              <a:solidFill>
                <a:srgbClr val="337B86"/>
              </a:solidFill>
              <a:latin typeface="Aptos" panose="020B0004020202020204" pitchFamily="34" charset="0"/>
            </a:rPr>
            <a:t>Případné námitky </a:t>
          </a:r>
        </a:p>
      </dgm:t>
    </dgm:pt>
    <dgm:pt modelId="{91899091-906C-445A-A083-F5101E15E711}" type="parTrans" cxnId="{5E38DA64-56F4-4729-8306-B4F6922775E2}">
      <dgm:prSet/>
      <dgm:spPr/>
      <dgm:t>
        <a:bodyPr/>
        <a:lstStyle/>
        <a:p>
          <a:endParaRPr lang="cs-CZ"/>
        </a:p>
      </dgm:t>
    </dgm:pt>
    <dgm:pt modelId="{9ECD7EB8-D0C6-4B4D-849B-EC32436AE312}" type="sibTrans" cxnId="{5E38DA64-56F4-4729-8306-B4F6922775E2}">
      <dgm:prSet/>
      <dgm:spPr/>
      <dgm:t>
        <a:bodyPr/>
        <a:lstStyle/>
        <a:p>
          <a:endParaRPr lang="cs-CZ"/>
        </a:p>
      </dgm:t>
    </dgm:pt>
    <dgm:pt modelId="{CFB50219-1740-4D74-8366-1B3FF964ED1F}" type="pres">
      <dgm:prSet presAssocID="{280763E3-980F-4677-B59F-DD43A95468BD}" presName="CompostProcess" presStyleCnt="0">
        <dgm:presLayoutVars>
          <dgm:dir/>
          <dgm:resizeHandles val="exact"/>
        </dgm:presLayoutVars>
      </dgm:prSet>
      <dgm:spPr/>
    </dgm:pt>
    <dgm:pt modelId="{EA41AF3D-3890-4343-BB57-48492F125DD3}" type="pres">
      <dgm:prSet presAssocID="{280763E3-980F-4677-B59F-DD43A95468BD}" presName="arrow" presStyleLbl="bgShp" presStyleIdx="0" presStyleCnt="1" custScaleX="117647" custLinFactNeighborX="4275"/>
      <dgm:spPr/>
    </dgm:pt>
    <dgm:pt modelId="{801B6103-61E4-4A9E-A513-B986C308D647}" type="pres">
      <dgm:prSet presAssocID="{280763E3-980F-4677-B59F-DD43A95468BD}" presName="linearProcess" presStyleCnt="0"/>
      <dgm:spPr/>
    </dgm:pt>
    <dgm:pt modelId="{4783E683-B4D6-432C-98A1-431D9E0324FC}" type="pres">
      <dgm:prSet presAssocID="{90B7E0BC-4C87-450F-9507-A2CC7C69F75E}" presName="textNode" presStyleLbl="node1" presStyleIdx="0" presStyleCnt="4" custScaleX="138852" custScaleY="119095" custLinFactX="3315" custLinFactNeighborX="100000" custLinFactNeighborY="502">
        <dgm:presLayoutVars>
          <dgm:bulletEnabled val="1"/>
        </dgm:presLayoutVars>
      </dgm:prSet>
      <dgm:spPr/>
    </dgm:pt>
    <dgm:pt modelId="{C5FF14DA-5969-4A5C-B173-97F1474A2BAE}" type="pres">
      <dgm:prSet presAssocID="{6827A646-5315-4CAE-8B88-11931128E96A}" presName="sibTrans" presStyleCnt="0"/>
      <dgm:spPr/>
    </dgm:pt>
    <dgm:pt modelId="{DDE35FA2-9C8F-4CF9-9F97-EF3EC501590B}" type="pres">
      <dgm:prSet presAssocID="{8E23B59B-181D-4206-ABA7-7BB42D7275F9}" presName="textNode" presStyleLbl="node1" presStyleIdx="1" presStyleCnt="4" custScaleX="133515" custScaleY="115628" custLinFactNeighborX="74788" custLinFactNeighborY="155">
        <dgm:presLayoutVars>
          <dgm:bulletEnabled val="1"/>
        </dgm:presLayoutVars>
      </dgm:prSet>
      <dgm:spPr/>
    </dgm:pt>
    <dgm:pt modelId="{E413122C-D238-4770-9BB1-B6BBD0E7D175}" type="pres">
      <dgm:prSet presAssocID="{3B4340F8-8DEF-4B76-B4D8-17294FD40D61}" presName="sibTrans" presStyleCnt="0"/>
      <dgm:spPr/>
    </dgm:pt>
    <dgm:pt modelId="{B6AB92A9-BC2C-47BC-A4F8-67A8510CD6AE}" type="pres">
      <dgm:prSet presAssocID="{F2C4E952-AB89-4574-87A5-5AB92BA89353}" presName="textNode" presStyleLbl="node1" presStyleIdx="2" presStyleCnt="4" custScaleX="133515" custScaleY="115628" custLinFactNeighborX="28480" custLinFactNeighborY="-869">
        <dgm:presLayoutVars>
          <dgm:bulletEnabled val="1"/>
        </dgm:presLayoutVars>
      </dgm:prSet>
      <dgm:spPr/>
    </dgm:pt>
    <dgm:pt modelId="{5E52D26D-3C7D-4E64-8DB9-971183103389}" type="pres">
      <dgm:prSet presAssocID="{494723FF-858F-4589-8B37-C5A6D71CC63A}" presName="sibTrans" presStyleCnt="0"/>
      <dgm:spPr/>
    </dgm:pt>
    <dgm:pt modelId="{7C1C5F51-BF49-467E-8766-FA56948273CD}" type="pres">
      <dgm:prSet presAssocID="{A156286B-A733-47EC-9A29-1EAF1B59560A}" presName="textNode" presStyleLbl="node1" presStyleIdx="3" presStyleCnt="4" custScaleX="133515" custScaleY="115628" custLinFactX="3484" custLinFactNeighborX="100000">
        <dgm:presLayoutVars>
          <dgm:bulletEnabled val="1"/>
        </dgm:presLayoutVars>
      </dgm:prSet>
      <dgm:spPr/>
    </dgm:pt>
  </dgm:ptLst>
  <dgm:cxnLst>
    <dgm:cxn modelId="{D8586004-ACEC-4748-A3C7-79E4F45ED7E8}" type="presOf" srcId="{A41CCE20-E0E2-42AA-9D80-65F287883FF2}" destId="{B6AB92A9-BC2C-47BC-A4F8-67A8510CD6AE}" srcOrd="0" destOrd="3" presId="urn:microsoft.com/office/officeart/2005/8/layout/hProcess9"/>
    <dgm:cxn modelId="{A6D31410-C03D-4467-8566-8589570E05AA}" srcId="{A156286B-A733-47EC-9A29-1EAF1B59560A}" destId="{9EA6A9B9-E6B7-4278-B6CD-DE72C309781F}" srcOrd="2" destOrd="0" parTransId="{9AC8FE57-DB6E-4921-B518-AE11AF756DD4}" sibTransId="{0CAE2CC3-9BAA-4D32-A5BB-332AD40DE9FE}"/>
    <dgm:cxn modelId="{1BC1D017-3137-423E-8621-82E2A026D609}" type="presOf" srcId="{632BF723-50C8-4381-B5A2-2F233F765852}" destId="{DDE35FA2-9C8F-4CF9-9F97-EF3EC501590B}" srcOrd="0" destOrd="4" presId="urn:microsoft.com/office/officeart/2005/8/layout/hProcess9"/>
    <dgm:cxn modelId="{621A1B20-8C71-4604-BD33-918D6A22ED6F}" srcId="{8E23B59B-181D-4206-ABA7-7BB42D7275F9}" destId="{6E3855CC-2CDC-423A-87C4-54359B45366E}" srcOrd="0" destOrd="0" parTransId="{14674A1E-1A7D-47AD-A337-532507835C26}" sibTransId="{F7FE9473-CFA6-4902-B9A4-00B50D9B313C}"/>
    <dgm:cxn modelId="{95A66824-CD6A-4C53-9C57-BFAF49996057}" srcId="{280763E3-980F-4677-B59F-DD43A95468BD}" destId="{90B7E0BC-4C87-450F-9507-A2CC7C69F75E}" srcOrd="0" destOrd="0" parTransId="{F7FC41AC-3E05-4AB7-9540-95A7AFA1F601}" sibTransId="{6827A646-5315-4CAE-8B88-11931128E96A}"/>
    <dgm:cxn modelId="{58440A3F-35F6-4AD2-A847-CD9DAE98A44F}" type="presOf" srcId="{A825E42B-3324-48C4-91EB-887B64AE6B93}" destId="{4783E683-B4D6-432C-98A1-431D9E0324FC}" srcOrd="0" destOrd="1" presId="urn:microsoft.com/office/officeart/2005/8/layout/hProcess9"/>
    <dgm:cxn modelId="{549C9440-57F0-45D4-A89E-E814DA365861}" type="presOf" srcId="{0CD76F9C-949C-4837-8B74-1A8BF7F3F254}" destId="{B6AB92A9-BC2C-47BC-A4F8-67A8510CD6AE}" srcOrd="0" destOrd="4" presId="urn:microsoft.com/office/officeart/2005/8/layout/hProcess9"/>
    <dgm:cxn modelId="{F783EE40-7274-454D-B4FF-4BE485EFF33A}" type="presOf" srcId="{40C70248-E777-402C-A6A3-036CB189E199}" destId="{7C1C5F51-BF49-467E-8766-FA56948273CD}" srcOrd="0" destOrd="1" presId="urn:microsoft.com/office/officeart/2005/8/layout/hProcess9"/>
    <dgm:cxn modelId="{E80DBD5B-C98B-4850-92C4-9D37A3A79F69}" type="presOf" srcId="{874AC351-EC8C-4AC8-9814-7755837F58F9}" destId="{DDE35FA2-9C8F-4CF9-9F97-EF3EC501590B}" srcOrd="0" destOrd="2" presId="urn:microsoft.com/office/officeart/2005/8/layout/hProcess9"/>
    <dgm:cxn modelId="{B153B862-11F6-4A72-87AF-AC2F90017674}" type="presOf" srcId="{F2C4E952-AB89-4574-87A5-5AB92BA89353}" destId="{B6AB92A9-BC2C-47BC-A4F8-67A8510CD6AE}" srcOrd="0" destOrd="0" presId="urn:microsoft.com/office/officeart/2005/8/layout/hProcess9"/>
    <dgm:cxn modelId="{99F93143-EC2A-46AF-AAD4-1C59D557BB14}" type="presOf" srcId="{9EA6A9B9-E6B7-4278-B6CD-DE72C309781F}" destId="{7C1C5F51-BF49-467E-8766-FA56948273CD}" srcOrd="0" destOrd="3" presId="urn:microsoft.com/office/officeart/2005/8/layout/hProcess9"/>
    <dgm:cxn modelId="{4201E443-B0F4-4D17-B464-A0EA2B2D0B9B}" srcId="{A156286B-A733-47EC-9A29-1EAF1B59560A}" destId="{D0B82FFE-BD37-4C18-8A5D-AD1F955C045E}" srcOrd="4" destOrd="0" parTransId="{8107DC49-FB28-4B62-8882-9D8CB143546A}" sibTransId="{C63EA60E-DD91-48D7-B77B-4EA71AFA2776}"/>
    <dgm:cxn modelId="{5E38DA64-56F4-4729-8306-B4F6922775E2}" srcId="{A156286B-A733-47EC-9A29-1EAF1B59560A}" destId="{302DDA59-F6EC-4F95-B006-663BD330DCB0}" srcOrd="1" destOrd="0" parTransId="{91899091-906C-445A-A083-F5101E15E711}" sibTransId="{9ECD7EB8-D0C6-4B4D-849B-EC32436AE312}"/>
    <dgm:cxn modelId="{F22D3046-524B-43ED-988E-2B4CB3E057A8}" srcId="{8E23B59B-181D-4206-ABA7-7BB42D7275F9}" destId="{632BF723-50C8-4381-B5A2-2F233F765852}" srcOrd="3" destOrd="0" parTransId="{E8A8DA20-56CB-4764-AD7C-F097D6F24657}" sibTransId="{397372D7-902C-4022-BA6C-20BC10802E88}"/>
    <dgm:cxn modelId="{FD48DD6C-A7BA-4F20-B530-77D7A56A62C2}" srcId="{280763E3-980F-4677-B59F-DD43A95468BD}" destId="{F2C4E952-AB89-4574-87A5-5AB92BA89353}" srcOrd="2" destOrd="0" parTransId="{56A3B1AC-DDF6-4A93-9F2F-4D4919690C97}" sibTransId="{494723FF-858F-4589-8B37-C5A6D71CC63A}"/>
    <dgm:cxn modelId="{2380AF4D-8ACA-4860-BB86-AE50CAF56FDB}" srcId="{A156286B-A733-47EC-9A29-1EAF1B59560A}" destId="{5EC764DD-C7A5-4D85-8567-9C9F5423A09D}" srcOrd="3" destOrd="0" parTransId="{1104A9C0-30BA-4C54-89CA-5D1880199B5A}" sibTransId="{45D86D7E-08AB-4E5D-85B6-C027C22872B4}"/>
    <dgm:cxn modelId="{89A70972-7430-4396-A18D-8D642D517C66}" type="presOf" srcId="{90B7E0BC-4C87-450F-9507-A2CC7C69F75E}" destId="{4783E683-B4D6-432C-98A1-431D9E0324FC}" srcOrd="0" destOrd="0" presId="urn:microsoft.com/office/officeart/2005/8/layout/hProcess9"/>
    <dgm:cxn modelId="{B3DE9972-5804-4BD1-B827-8105CD3F8E9C}" srcId="{280763E3-980F-4677-B59F-DD43A95468BD}" destId="{8E23B59B-181D-4206-ABA7-7BB42D7275F9}" srcOrd="1" destOrd="0" parTransId="{46102FF9-FEFF-43EA-8F39-A27B61EBCE98}" sibTransId="{3B4340F8-8DEF-4B76-B4D8-17294FD40D61}"/>
    <dgm:cxn modelId="{5660CB72-655A-4770-8A17-4679B1AE6D52}" type="presOf" srcId="{A156286B-A733-47EC-9A29-1EAF1B59560A}" destId="{7C1C5F51-BF49-467E-8766-FA56948273CD}" srcOrd="0" destOrd="0" presId="urn:microsoft.com/office/officeart/2005/8/layout/hProcess9"/>
    <dgm:cxn modelId="{940CAC76-4514-415D-B868-1A6598D30C38}" type="presOf" srcId="{99E7E075-4E18-4AC6-80C6-17D9418036CC}" destId="{4783E683-B4D6-432C-98A1-431D9E0324FC}" srcOrd="0" destOrd="2" presId="urn:microsoft.com/office/officeart/2005/8/layout/hProcess9"/>
    <dgm:cxn modelId="{A5C81D58-5830-4F1F-9C6E-31897E46560B}" type="presOf" srcId="{5EC764DD-C7A5-4D85-8567-9C9F5423A09D}" destId="{7C1C5F51-BF49-467E-8766-FA56948273CD}" srcOrd="0" destOrd="4" presId="urn:microsoft.com/office/officeart/2005/8/layout/hProcess9"/>
    <dgm:cxn modelId="{0979CC58-CD25-47D8-A635-A9E1D03281FB}" type="presOf" srcId="{B68F35DC-9A42-41FB-9E10-405B9533D98F}" destId="{B6AB92A9-BC2C-47BC-A4F8-67A8510CD6AE}" srcOrd="0" destOrd="1" presId="urn:microsoft.com/office/officeart/2005/8/layout/hProcess9"/>
    <dgm:cxn modelId="{8B61C27D-93EB-4D82-A6CC-9FFA13678C91}" type="presOf" srcId="{8E23B59B-181D-4206-ABA7-7BB42D7275F9}" destId="{DDE35FA2-9C8F-4CF9-9F97-EF3EC501590B}" srcOrd="0" destOrd="0" presId="urn:microsoft.com/office/officeart/2005/8/layout/hProcess9"/>
    <dgm:cxn modelId="{896FA394-D5B8-44D9-A19F-41CD15857EA0}" srcId="{90B7E0BC-4C87-450F-9507-A2CC7C69F75E}" destId="{A825E42B-3324-48C4-91EB-887B64AE6B93}" srcOrd="0" destOrd="0" parTransId="{9A81FA9D-CDE1-4DB4-B0E1-76D07573E583}" sibTransId="{416011D5-61AC-48D2-A9E4-E18F03A0556D}"/>
    <dgm:cxn modelId="{7AB53298-7883-4694-A5DB-458A4F3FD714}" type="presOf" srcId="{C2183207-1D9E-4775-BD89-95162B5B2165}" destId="{B6AB92A9-BC2C-47BC-A4F8-67A8510CD6AE}" srcOrd="0" destOrd="2" presId="urn:microsoft.com/office/officeart/2005/8/layout/hProcess9"/>
    <dgm:cxn modelId="{4953BF98-D3DA-485E-AA91-89BCA2B025DF}" srcId="{F2C4E952-AB89-4574-87A5-5AB92BA89353}" destId="{B68F35DC-9A42-41FB-9E10-405B9533D98F}" srcOrd="0" destOrd="0" parTransId="{A8B53924-572A-41A3-8267-9E8E8A068DFB}" sibTransId="{AB623298-6896-44A1-AEC2-55D7B49DFCD8}"/>
    <dgm:cxn modelId="{9FF2A49A-E3F7-40AC-8BE6-1FF63B14EDE6}" srcId="{8E23B59B-181D-4206-ABA7-7BB42D7275F9}" destId="{874AC351-EC8C-4AC8-9814-7755837F58F9}" srcOrd="1" destOrd="0" parTransId="{E4BCD60C-1BD5-41D7-A5A4-654437CF25E6}" sibTransId="{2374C56E-E853-422A-9C2D-E1E4B7C3909E}"/>
    <dgm:cxn modelId="{D6C3D59E-38B8-4090-826E-56C6A003024D}" srcId="{F2C4E952-AB89-4574-87A5-5AB92BA89353}" destId="{0CD76F9C-949C-4837-8B74-1A8BF7F3F254}" srcOrd="3" destOrd="0" parTransId="{8FFD79CF-694A-45AB-A86C-FE8A80662D3A}" sibTransId="{6378D2AB-A869-4F07-8F22-522A79642623}"/>
    <dgm:cxn modelId="{89EE88A2-FC5D-41BF-80F4-D3FF1910E0A3}" type="presOf" srcId="{D0B82FFE-BD37-4C18-8A5D-AD1F955C045E}" destId="{7C1C5F51-BF49-467E-8766-FA56948273CD}" srcOrd="0" destOrd="5" presId="urn:microsoft.com/office/officeart/2005/8/layout/hProcess9"/>
    <dgm:cxn modelId="{47FBBBB5-35A6-4BE8-A168-9985669FC8AF}" srcId="{8E23B59B-181D-4206-ABA7-7BB42D7275F9}" destId="{74BDE6C6-909B-4859-93F0-A761CDF24E5A}" srcOrd="2" destOrd="0" parTransId="{51C5F844-BE85-48D9-9562-B68F54FD96C1}" sibTransId="{08DFD580-35BA-4EA3-8D53-8EBCAFFFF878}"/>
    <dgm:cxn modelId="{002536B9-B918-40B2-ADAB-5D5C4403EF77}" type="presOf" srcId="{6E3855CC-2CDC-423A-87C4-54359B45366E}" destId="{DDE35FA2-9C8F-4CF9-9F97-EF3EC501590B}" srcOrd="0" destOrd="1" presId="urn:microsoft.com/office/officeart/2005/8/layout/hProcess9"/>
    <dgm:cxn modelId="{1A8AAFC1-39E2-4529-B1B0-BA1EE72757EF}" srcId="{A825E42B-3324-48C4-91EB-887B64AE6B93}" destId="{99E7E075-4E18-4AC6-80C6-17D9418036CC}" srcOrd="0" destOrd="0" parTransId="{2BC7E3DA-00EF-4018-93C4-213B23E4DA33}" sibTransId="{DB89BA85-01E1-4D61-964F-E7BCB406A601}"/>
    <dgm:cxn modelId="{D26EFDCA-4F46-4EE4-9A74-967A0B72D0B0}" srcId="{280763E3-980F-4677-B59F-DD43A95468BD}" destId="{A156286B-A733-47EC-9A29-1EAF1B59560A}" srcOrd="3" destOrd="0" parTransId="{A12DF116-45FE-4D3E-A056-F778EA91B620}" sibTransId="{CE0599F6-CA3F-4695-979B-9D93B2CDB32A}"/>
    <dgm:cxn modelId="{761697DD-9876-4EE8-BAF0-3328C0A410E0}" type="presOf" srcId="{302DDA59-F6EC-4F95-B006-663BD330DCB0}" destId="{7C1C5F51-BF49-467E-8766-FA56948273CD}" srcOrd="0" destOrd="2" presId="urn:microsoft.com/office/officeart/2005/8/layout/hProcess9"/>
    <dgm:cxn modelId="{9CB722E4-8CCD-41BA-ADE2-5D07F3B15463}" srcId="{F2C4E952-AB89-4574-87A5-5AB92BA89353}" destId="{C2183207-1D9E-4775-BD89-95162B5B2165}" srcOrd="1" destOrd="0" parTransId="{26D3192F-C991-4537-B9D1-17200BB1F1C8}" sibTransId="{D69C629B-B3E6-4AA8-825C-6D7836BACF9D}"/>
    <dgm:cxn modelId="{476D2CE4-0FDE-4C5A-8AA7-DFDD6A8EFEC3}" type="presOf" srcId="{74BDE6C6-909B-4859-93F0-A761CDF24E5A}" destId="{DDE35FA2-9C8F-4CF9-9F97-EF3EC501590B}" srcOrd="0" destOrd="3" presId="urn:microsoft.com/office/officeart/2005/8/layout/hProcess9"/>
    <dgm:cxn modelId="{955D28EB-9DCF-4DC8-9D94-4B502B734EBB}" srcId="{F2C4E952-AB89-4574-87A5-5AB92BA89353}" destId="{A41CCE20-E0E2-42AA-9D80-65F287883FF2}" srcOrd="2" destOrd="0" parTransId="{7E3E3F63-7933-466F-8144-A90391AAF145}" sibTransId="{CAEB0DF2-D458-4B8A-9EC6-3C5BB17FBDB9}"/>
    <dgm:cxn modelId="{654F64F2-A59C-4171-AA95-CAC4B4CDDE67}" srcId="{A156286B-A733-47EC-9A29-1EAF1B59560A}" destId="{40C70248-E777-402C-A6A3-036CB189E199}" srcOrd="0" destOrd="0" parTransId="{831B491F-EC2E-40F1-9F6B-ACBF86E8082F}" sibTransId="{304947E9-3933-49C2-AF8D-1F04324D6185}"/>
    <dgm:cxn modelId="{86BE8FF3-F586-4A49-8CA7-412BD1B7C098}" type="presOf" srcId="{280763E3-980F-4677-B59F-DD43A95468BD}" destId="{CFB50219-1740-4D74-8366-1B3FF964ED1F}" srcOrd="0" destOrd="0" presId="urn:microsoft.com/office/officeart/2005/8/layout/hProcess9"/>
    <dgm:cxn modelId="{734B90A8-2754-475D-ADD8-85CA308C5620}" type="presParOf" srcId="{CFB50219-1740-4D74-8366-1B3FF964ED1F}" destId="{EA41AF3D-3890-4343-BB57-48492F125DD3}" srcOrd="0" destOrd="0" presId="urn:microsoft.com/office/officeart/2005/8/layout/hProcess9"/>
    <dgm:cxn modelId="{19AB8A8A-60B7-4BEC-A656-A974B85C79E4}" type="presParOf" srcId="{CFB50219-1740-4D74-8366-1B3FF964ED1F}" destId="{801B6103-61E4-4A9E-A513-B986C308D647}" srcOrd="1" destOrd="0" presId="urn:microsoft.com/office/officeart/2005/8/layout/hProcess9"/>
    <dgm:cxn modelId="{B75B85CC-73A9-4B18-91B9-2BABA7DD7631}" type="presParOf" srcId="{801B6103-61E4-4A9E-A513-B986C308D647}" destId="{4783E683-B4D6-432C-98A1-431D9E0324FC}" srcOrd="0" destOrd="0" presId="urn:microsoft.com/office/officeart/2005/8/layout/hProcess9"/>
    <dgm:cxn modelId="{7209F718-CE04-4123-870C-89401B32382F}" type="presParOf" srcId="{801B6103-61E4-4A9E-A513-B986C308D647}" destId="{C5FF14DA-5969-4A5C-B173-97F1474A2BAE}" srcOrd="1" destOrd="0" presId="urn:microsoft.com/office/officeart/2005/8/layout/hProcess9"/>
    <dgm:cxn modelId="{20FD2E26-22BD-407B-9139-2BCE9021AAD8}" type="presParOf" srcId="{801B6103-61E4-4A9E-A513-B986C308D647}" destId="{DDE35FA2-9C8F-4CF9-9F97-EF3EC501590B}" srcOrd="2" destOrd="0" presId="urn:microsoft.com/office/officeart/2005/8/layout/hProcess9"/>
    <dgm:cxn modelId="{45716207-08B1-4EC8-8B87-09D2D5241832}" type="presParOf" srcId="{801B6103-61E4-4A9E-A513-B986C308D647}" destId="{E413122C-D238-4770-9BB1-B6BBD0E7D175}" srcOrd="3" destOrd="0" presId="urn:microsoft.com/office/officeart/2005/8/layout/hProcess9"/>
    <dgm:cxn modelId="{4633236E-19AA-4E4B-B2BB-DF02A89BE6A6}" type="presParOf" srcId="{801B6103-61E4-4A9E-A513-B986C308D647}" destId="{B6AB92A9-BC2C-47BC-A4F8-67A8510CD6AE}" srcOrd="4" destOrd="0" presId="urn:microsoft.com/office/officeart/2005/8/layout/hProcess9"/>
    <dgm:cxn modelId="{46C48091-9750-4734-A5D6-CE3DBE09E47A}" type="presParOf" srcId="{801B6103-61E4-4A9E-A513-B986C308D647}" destId="{5E52D26D-3C7D-4E64-8DB9-971183103389}" srcOrd="5" destOrd="0" presId="urn:microsoft.com/office/officeart/2005/8/layout/hProcess9"/>
    <dgm:cxn modelId="{AC298BBE-4E28-45FF-8AF6-AE46509BC8CA}" type="presParOf" srcId="{801B6103-61E4-4A9E-A513-B986C308D647}" destId="{7C1C5F51-BF49-467E-8766-FA56948273CD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41AF3D-3890-4343-BB57-48492F125DD3}">
      <dsp:nvSpPr>
        <dsp:cNvPr id="0" name=""/>
        <dsp:cNvSpPr/>
      </dsp:nvSpPr>
      <dsp:spPr>
        <a:xfrm>
          <a:off x="5" y="0"/>
          <a:ext cx="10355676" cy="5797885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783E683-B4D6-432C-98A1-431D9E0324FC}">
      <dsp:nvSpPr>
        <dsp:cNvPr id="0" name=""/>
        <dsp:cNvSpPr/>
      </dsp:nvSpPr>
      <dsp:spPr>
        <a:xfrm>
          <a:off x="341083" y="1529586"/>
          <a:ext cx="2449725" cy="276199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1" kern="1200" dirty="0">
              <a:solidFill>
                <a:srgbClr val="FF0000"/>
              </a:solidFill>
            </a:rPr>
            <a:t>Formální hodnocení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cs-CZ" sz="1400" b="1" kern="1200" cap="none" spc="0" dirty="0">
              <a:ln w="0"/>
              <a:solidFill>
                <a:srgbClr val="15608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	Provádí odd. mezinárodních programů a projektů</a:t>
          </a:r>
          <a:endParaRPr lang="cs-CZ" sz="1400" kern="1200" dirty="0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cs-CZ" sz="1400" kern="1200" dirty="0"/>
            <a:t>	Lze vyzvat žadatele k doplnění nedostatků – přes kontaktní osobu </a:t>
          </a:r>
          <a:br>
            <a:rPr lang="cs-CZ" sz="1400" kern="1200" dirty="0"/>
          </a:br>
          <a:r>
            <a:rPr lang="cs-CZ" sz="1400" kern="1200" dirty="0"/>
            <a:t>(5 pracovních dnů)</a:t>
          </a:r>
        </a:p>
      </dsp:txBody>
      <dsp:txXfrm>
        <a:off x="460669" y="1649172"/>
        <a:ext cx="2210553" cy="2522824"/>
      </dsp:txXfrm>
    </dsp:sp>
    <dsp:sp modelId="{DDE35FA2-9C8F-4CF9-9F97-EF3EC501590B}">
      <dsp:nvSpPr>
        <dsp:cNvPr id="0" name=""/>
        <dsp:cNvSpPr/>
      </dsp:nvSpPr>
      <dsp:spPr>
        <a:xfrm>
          <a:off x="2937288" y="1561741"/>
          <a:ext cx="2355566" cy="268159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1" kern="1200" dirty="0">
              <a:solidFill>
                <a:srgbClr val="FF0000"/>
              </a:solidFill>
              <a:latin typeface="Century Gothic" panose="020B0502020202020204"/>
              <a:ea typeface="+mn-ea"/>
              <a:cs typeface="+mn-cs"/>
            </a:rPr>
            <a:t>Odborné hodnocení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1" kern="1200" dirty="0">
              <a:solidFill>
                <a:srgbClr val="337B86"/>
              </a:solidFill>
              <a:effectLst/>
              <a:latin typeface="Aptos" panose="020B0004020202020204" pitchFamily="34" charset="0"/>
            </a:rPr>
            <a:t>Provádí </a:t>
          </a:r>
          <a:r>
            <a:rPr lang="cs-CZ" sz="1400" b="1" kern="1200" cap="none" spc="0" dirty="0">
              <a:ln w="0"/>
              <a:solidFill>
                <a:srgbClr val="337B86"/>
              </a:solidFill>
              <a:effectLst/>
              <a:latin typeface="Aptos" panose="020B0004020202020204" pitchFamily="34" charset="0"/>
              <a:ea typeface="+mn-ea"/>
              <a:cs typeface="+mn-cs"/>
            </a:rPr>
            <a:t>2 hodnotitelé - dle možností stejní z 1. kola, 3. při rozdílu více než  30 bodů</a:t>
          </a:r>
          <a:endParaRPr lang="cs-CZ" sz="1700" b="1" kern="1200" dirty="0">
            <a:solidFill>
              <a:srgbClr val="FF0000"/>
            </a:solidFill>
            <a:latin typeface="Century Gothic" panose="020B0502020202020204"/>
            <a:ea typeface="+mn-ea"/>
            <a:cs typeface="+mn-cs"/>
          </a:endParaRPr>
        </a:p>
        <a:p>
          <a:pPr marL="57150" lvl="1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400" b="1" kern="1200" dirty="0">
              <a:solidFill>
                <a:srgbClr val="337B86"/>
              </a:solidFill>
              <a:latin typeface="Aptos" panose="020B0004020202020204" pitchFamily="34" charset="0"/>
            </a:rPr>
            <a:t> Počet bodů 0-100</a:t>
          </a:r>
        </a:p>
        <a:p>
          <a:pPr marL="57150" lvl="1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400" b="1" kern="1200" dirty="0">
              <a:solidFill>
                <a:srgbClr val="337B86"/>
              </a:solidFill>
              <a:latin typeface="Aptos" panose="020B0004020202020204" pitchFamily="34" charset="0"/>
            </a:rPr>
            <a:t> Všechny projekty    předloženy HK </a:t>
          </a:r>
        </a:p>
        <a:p>
          <a:pPr marL="57150" lvl="1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400" b="1" kern="1200" dirty="0">
              <a:solidFill>
                <a:srgbClr val="337B86"/>
              </a:solidFill>
              <a:latin typeface="Aptos" panose="020B0004020202020204" pitchFamily="34" charset="0"/>
            </a:rPr>
            <a:t> H. Může navrhnout podmínky</a:t>
          </a:r>
        </a:p>
        <a:p>
          <a:pPr marL="57150" lvl="1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cs-CZ" sz="1100" b="1" kern="1200" dirty="0">
            <a:solidFill>
              <a:srgbClr val="337B86"/>
            </a:solidFill>
          </a:endParaRPr>
        </a:p>
      </dsp:txBody>
      <dsp:txXfrm>
        <a:off x="3052277" y="1676730"/>
        <a:ext cx="2125588" cy="2451613"/>
      </dsp:txXfrm>
    </dsp:sp>
    <dsp:sp modelId="{B6AB92A9-BC2C-47BC-A4F8-67A8510CD6AE}">
      <dsp:nvSpPr>
        <dsp:cNvPr id="0" name=""/>
        <dsp:cNvSpPr/>
      </dsp:nvSpPr>
      <dsp:spPr>
        <a:xfrm>
          <a:off x="5440004" y="1537993"/>
          <a:ext cx="2355566" cy="268159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1" kern="1200" dirty="0">
              <a:solidFill>
                <a:srgbClr val="FF0000"/>
              </a:solidFill>
              <a:latin typeface="Century Gothic" panose="020B0502020202020204"/>
              <a:ea typeface="+mn-ea"/>
              <a:cs typeface="+mn-cs"/>
            </a:rPr>
            <a:t>Hodnoticí komise </a:t>
          </a:r>
        </a:p>
        <a:p>
          <a:pPr marL="11430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cs-CZ" sz="1200" b="1" kern="1200" cap="none" spc="0" dirty="0">
              <a:ln w="0"/>
              <a:solidFill>
                <a:srgbClr val="337B86"/>
              </a:solidFill>
              <a:effectLst/>
              <a:latin typeface="Aptos" panose="02110004020202020204"/>
              <a:ea typeface="+mn-ea"/>
              <a:cs typeface="+mn-cs"/>
            </a:rPr>
            <a:t>5 </a:t>
          </a:r>
          <a:r>
            <a:rPr lang="cs-CZ" sz="1400" b="1" kern="1200" cap="none" spc="0" dirty="0">
              <a:ln w="0"/>
              <a:solidFill>
                <a:srgbClr val="337B86"/>
              </a:solidFill>
              <a:effectLst/>
              <a:latin typeface="Aptos" panose="02110004020202020204"/>
              <a:ea typeface="+mn-ea"/>
              <a:cs typeface="+mn-cs"/>
            </a:rPr>
            <a:t>členů HK</a:t>
          </a:r>
        </a:p>
        <a:p>
          <a:pPr marL="11430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cs-CZ" sz="1400" b="1" kern="1200" cap="none" spc="0" dirty="0">
              <a:ln w="0"/>
              <a:solidFill>
                <a:srgbClr val="337B86"/>
              </a:solidFill>
              <a:effectLst/>
              <a:latin typeface="Aptos" panose="02110004020202020204"/>
              <a:ea typeface="+mn-ea"/>
              <a:cs typeface="+mn-cs"/>
            </a:rPr>
            <a:t>Vyhodnotí podmínky</a:t>
          </a:r>
        </a:p>
        <a:p>
          <a:pPr marL="11430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cs-CZ" sz="1400" b="1" kern="1200" cap="none" spc="0" dirty="0">
              <a:ln w="0"/>
              <a:solidFill>
                <a:srgbClr val="337B86"/>
              </a:solidFill>
              <a:effectLst/>
              <a:latin typeface="Aptos" panose="02110004020202020204"/>
              <a:ea typeface="+mn-ea"/>
              <a:cs typeface="+mn-cs"/>
            </a:rPr>
            <a:t>Může upravit bodové ohodnocení se zdůvodněním</a:t>
          </a:r>
        </a:p>
        <a:p>
          <a:pPr marL="11430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cs-CZ" sz="1400" b="1" kern="1200" cap="none" spc="0" dirty="0">
              <a:ln w="0"/>
              <a:solidFill>
                <a:srgbClr val="337B86"/>
              </a:solidFill>
              <a:effectLst/>
              <a:latin typeface="Aptos" panose="02110004020202020204"/>
              <a:ea typeface="+mn-ea"/>
              <a:cs typeface="+mn-cs"/>
            </a:rPr>
            <a:t>Projekty k podpoře, k podpoře s podmínkou nebo s krácením, rezervní a nedoporučené projekty </a:t>
          </a:r>
        </a:p>
      </dsp:txBody>
      <dsp:txXfrm>
        <a:off x="5554993" y="1652982"/>
        <a:ext cx="2125588" cy="2451613"/>
      </dsp:txXfrm>
    </dsp:sp>
    <dsp:sp modelId="{7C1C5F51-BF49-467E-8766-FA56948273CD}">
      <dsp:nvSpPr>
        <dsp:cNvPr id="0" name=""/>
        <dsp:cNvSpPr/>
      </dsp:nvSpPr>
      <dsp:spPr>
        <a:xfrm>
          <a:off x="8000115" y="1558146"/>
          <a:ext cx="2355566" cy="268159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1" kern="120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ysClr val="windowText" lastClr="000000">
                    <a:alpha val="40000"/>
                  </a:sysClr>
                </a:outerShdw>
              </a:effectLst>
              <a:latin typeface="Aptos" panose="02110004020202020204"/>
              <a:ea typeface="+mn-ea"/>
              <a:cs typeface="+mn-cs"/>
            </a:rPr>
            <a:t>Řídicí výbor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400" b="1" kern="1200" dirty="0">
              <a:solidFill>
                <a:srgbClr val="337B86"/>
              </a:solidFill>
              <a:latin typeface="Aptos" panose="020B0004020202020204" pitchFamily="34" charset="0"/>
            </a:rPr>
            <a:t>Projedná projekty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400" b="1" kern="1200" dirty="0">
              <a:solidFill>
                <a:srgbClr val="337B86"/>
              </a:solidFill>
              <a:latin typeface="Aptos" panose="020B0004020202020204" pitchFamily="34" charset="0"/>
            </a:rPr>
            <a:t>Případné námitky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400" b="1" kern="1200" dirty="0">
              <a:solidFill>
                <a:srgbClr val="337B86"/>
              </a:solidFill>
              <a:latin typeface="Aptos" panose="020B0004020202020204" pitchFamily="34" charset="0"/>
            </a:rPr>
            <a:t>Rozhodne o schválených a rezervních projektech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400" b="1" kern="1200" dirty="0">
              <a:solidFill>
                <a:srgbClr val="337B86"/>
              </a:solidFill>
              <a:latin typeface="Aptos" panose="020B0004020202020204" pitchFamily="34" charset="0"/>
            </a:rPr>
            <a:t>MŮŽE STANOVIT DOPLŇUJÍCÍ PODMÍNKY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cs-CZ" sz="1400" b="1" kern="1200" dirty="0">
            <a:solidFill>
              <a:srgbClr val="337B86"/>
            </a:solidFill>
            <a:latin typeface="Aptos" panose="020B0004020202020204" pitchFamily="34" charset="0"/>
          </a:endParaRPr>
        </a:p>
      </dsp:txBody>
      <dsp:txXfrm>
        <a:off x="8115104" y="1673135"/>
        <a:ext cx="2125588" cy="24516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6-09T15:58:08.245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6-09T15:58:11.990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E3E3A8-1B86-4D9E-A509-C849EA4ABA23}" type="datetimeFigureOut">
              <a:rPr lang="cs-CZ" smtClean="0"/>
              <a:t>10.06.2025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1243013"/>
            <a:ext cx="5946775" cy="3346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0DAAE4-7016-47B2-A31D-221345C5E8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7183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9DB3C6-18D9-2BDA-F9AC-A6D8B5D9E8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0317C78A-6ECF-BF0F-B02E-874A71CBE9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5D0D8276-131F-1B4B-54CC-961EEA465C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72C2784-84BF-7C8A-3BCB-FE37AE4676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0DAAE4-7016-47B2-A31D-221345C5E814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15508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91AAAC-2973-4437-3405-C13E52E33D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0EAFD4A8-A314-B1DF-3C0A-AF5A89526B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54EEFB94-9922-7A80-73E0-AC54672F41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B936ACE-2FBE-F51E-752F-C52B668893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0DAAE4-7016-47B2-A31D-221345C5E814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94239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B5F046-384B-AD2B-62FE-021AA3779F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39BE7631-8B83-017C-DEEE-A8D20BF556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CAA3F379-A3D6-C294-E5FB-185639F059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74B48B3-608C-4763-332D-2E3D9C9DBF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0DAAE4-7016-47B2-A31D-221345C5E814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38285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111648-897A-337E-2F64-FAED1B0211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BB6C9F2E-C48F-3E98-D6BA-9807D9F2A4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40C3B06E-B89C-E4FC-8372-021F0CCE02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AE27A79-5D3B-E5C1-F334-ED1462F080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0DAAE4-7016-47B2-A31D-221345C5E814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87566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E79991-95C4-3E44-6C5D-D7E8DDA615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EFF74FB7-9858-E5D2-D282-B9E938ECC3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2A0206DA-D077-A24B-C1C8-63F4BCC618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0DC64EA-6C9E-1830-2B2E-68C058307C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0DAAE4-7016-47B2-A31D-221345C5E814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27933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20349D-908A-8E3B-DA8D-86567AFA38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8F7B15B3-6FB0-27BD-0848-BA486D322F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5E082253-E5BE-8D97-4EFE-78A65D0D26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8C9D48B-0917-A63B-7187-BECF00A5EF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0DAAE4-7016-47B2-A31D-221345C5E814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09214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424D75-BF23-A145-307F-84CBC7FEDD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B62D64D9-F1C9-6037-905C-5691C3C5912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7CD81733-42B5-2D57-A122-45EA7BE8A7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BE2930D-3007-A81F-7621-559471D381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0DAAE4-7016-47B2-A31D-221345C5E814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935981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E5AE0A-21A4-C22A-9C24-CB2A7F29E8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977AA911-E124-547D-1804-19FF2201CFD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093AB1B8-E4CF-F4CB-24AE-53CC2D3C12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CEB4F01-BB46-7C36-41C3-43772166AB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0DAAE4-7016-47B2-A31D-221345C5E814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40817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3A4397-6252-5165-ADA0-BF4147C542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967FEE35-60F1-0B73-EE4C-230C166F8A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908B5DDF-B141-207B-F626-3605A6FA7D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391F8E9-4C81-2D68-16F8-6F7084F221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0DAAE4-7016-47B2-A31D-221345C5E814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88855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93FBAC-A157-A984-3A75-D748E29053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B1DE617F-AA9C-35D2-5410-179319CFE0D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465C984E-1D67-CAE1-172C-7797A25B3E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634E4D9-0CD4-ED58-D07F-D93BDED43B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0DAAE4-7016-47B2-A31D-221345C5E814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0649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8EFD28-C580-29DC-6CAF-4678270842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8B1E632B-3CC6-ED09-9DFF-C546B50513F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75005793-B6C5-FAA0-F510-E6C6BD40E3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D16BD0E-D537-CFED-639A-D38A3F5B94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0DAAE4-7016-47B2-A31D-221345C5E814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6236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D796C3-E53F-DC8D-14A2-F5296470E0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2DAC735B-EA3F-68B5-E3DB-4618217BC0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5EA44548-0D50-0EBA-7BCF-82306FFD85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C6D90EA-1B43-CB36-AEC9-36AAEA14C1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0DAAE4-7016-47B2-A31D-221345C5E814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9515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E1197-074C-433E-9F39-E629A5FD8689}" type="datetimeFigureOut">
              <a:rPr lang="cs-CZ" smtClean="0"/>
              <a:t>10.06.2025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7B478-FF35-4A81-B1C3-70C1332AEA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1851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E1197-074C-433E-9F39-E629A5FD8689}" type="datetimeFigureOut">
              <a:rPr lang="cs-CZ" smtClean="0"/>
              <a:t>10.06.2025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7B478-FF35-4A81-B1C3-70C1332AEA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1297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E1197-074C-433E-9F39-E629A5FD8689}" type="datetimeFigureOut">
              <a:rPr lang="cs-CZ" smtClean="0"/>
              <a:t>10.06.2025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7B478-FF35-4A81-B1C3-70C1332AEA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17931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E1197-074C-433E-9F39-E629A5FD8689}" type="datetimeFigureOut">
              <a:rPr lang="cs-CZ" smtClean="0"/>
              <a:t>10.06.2025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7B478-FF35-4A81-B1C3-70C1332AEA55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214470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E1197-074C-433E-9F39-E629A5FD8689}" type="datetimeFigureOut">
              <a:rPr lang="cs-CZ" smtClean="0"/>
              <a:t>10.06.2025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7B478-FF35-4A81-B1C3-70C1332AEA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40678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E1197-074C-433E-9F39-E629A5FD8689}" type="datetimeFigureOut">
              <a:rPr lang="cs-CZ" smtClean="0"/>
              <a:t>10.06.2025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7B478-FF35-4A81-B1C3-70C1332AEA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02198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E1197-074C-433E-9F39-E629A5FD8689}" type="datetimeFigureOut">
              <a:rPr lang="cs-CZ" smtClean="0"/>
              <a:t>10.06.2025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7B478-FF35-4A81-B1C3-70C1332AEA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34666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E1197-074C-433E-9F39-E629A5FD8689}" type="datetimeFigureOut">
              <a:rPr lang="cs-CZ" smtClean="0"/>
              <a:t>10.06.2025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7B478-FF35-4A81-B1C3-70C1332AEA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53760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E1197-074C-433E-9F39-E629A5FD8689}" type="datetimeFigureOut">
              <a:rPr lang="cs-CZ" smtClean="0"/>
              <a:t>10.06.2025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7B478-FF35-4A81-B1C3-70C1332AEA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22783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BAFBF-0DEA-436F-9BC0-C1D881742155}" type="datetime1">
              <a:rPr lang="cs-CZ" smtClean="0"/>
              <a:t>10.06.2025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7B478-FF35-4A81-B1C3-70C1332AEA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54381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E1197-074C-433E-9F39-E629A5FD8689}" type="datetimeFigureOut">
              <a:rPr lang="cs-CZ" smtClean="0"/>
              <a:t>10.06.2025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7B478-FF35-4A81-B1C3-70C1332AEA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5438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E1197-074C-433E-9F39-E629A5FD8689}" type="datetimeFigureOut">
              <a:rPr lang="cs-CZ" smtClean="0"/>
              <a:t>10.06.2025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7B478-FF35-4A81-B1C3-70C1332AEA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8791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E1197-074C-433E-9F39-E629A5FD8689}" type="datetimeFigureOut">
              <a:rPr lang="cs-CZ" smtClean="0"/>
              <a:t>10.06.2025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7B478-FF35-4A81-B1C3-70C1332AEA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4765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E1197-074C-433E-9F39-E629A5FD8689}" type="datetimeFigureOut">
              <a:rPr lang="cs-CZ" smtClean="0"/>
              <a:t>10.06.2025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7B478-FF35-4A81-B1C3-70C1332AEA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5649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E1197-074C-433E-9F39-E629A5FD8689}" type="datetimeFigureOut">
              <a:rPr lang="cs-CZ" smtClean="0"/>
              <a:t>10.06.2025</a:t>
            </a:fld>
            <a:endParaRPr lang="cs-CZ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7B478-FF35-4A81-B1C3-70C1332AEA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9804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E1197-074C-433E-9F39-E629A5FD8689}" type="datetimeFigureOut">
              <a:rPr lang="cs-CZ" smtClean="0"/>
              <a:t>10.06.2025</a:t>
            </a:fld>
            <a:endParaRPr lang="cs-CZ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7B478-FF35-4A81-B1C3-70C1332AEA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8556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E1197-074C-433E-9F39-E629A5FD8689}" type="datetimeFigureOut">
              <a:rPr lang="cs-CZ" smtClean="0"/>
              <a:t>10.06.2025</a:t>
            </a:fld>
            <a:endParaRPr lang="cs-CZ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7B478-FF35-4A81-B1C3-70C1332AEA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8512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E1197-074C-433E-9F39-E629A5FD8689}" type="datetimeFigureOut">
              <a:rPr lang="cs-CZ" smtClean="0"/>
              <a:t>10.06.2025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7B478-FF35-4A81-B1C3-70C1332AEA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895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23E1197-074C-433E-9F39-E629A5FD8689}" type="datetimeFigureOut">
              <a:rPr lang="cs-CZ" smtClean="0"/>
              <a:t>10.06.2025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7B478-FF35-4A81-B1C3-70C1332AEA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27693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  <p:sldLayoutId id="214748371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85DD0E1-A195-490A-9E56-AFC622F48CAE}" type="datetime1">
              <a:rPr lang="cs-CZ" smtClean="0"/>
              <a:t>10.06.2025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7B478-FF35-4A81-B1C3-70C1332AEA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27693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0" r:id="rId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8.xml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9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notesSlide" Target="../notesSlides/notesSlide11.xml"/><Relationship Id="rId7" Type="http://schemas.openxmlformats.org/officeDocument/2006/relationships/diagramQuickStyle" Target="../diagrams/quickStyle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6.png"/><Relationship Id="rId9" Type="http://schemas.microsoft.com/office/2007/relationships/diagramDrawing" Target="../diagrams/drawing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6" Type="http://schemas.openxmlformats.org/officeDocument/2006/relationships/customXml" Target="../ink/ink1.xml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E796587F-59D2-4C56-A60C-E705DE34C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687" y="781099"/>
            <a:ext cx="4419734" cy="2336970"/>
          </a:xfrm>
        </p:spPr>
        <p:txBody>
          <a:bodyPr>
            <a:noAutofit/>
          </a:bodyPr>
          <a:lstStyle/>
          <a:p>
            <a:r>
              <a:rPr lang="cs-CZ" sz="2800" b="1" dirty="0">
                <a:solidFill>
                  <a:schemeClr val="tx1"/>
                </a:solidFill>
              </a:rPr>
              <a:t>Seminář pro předkladatele projektů do 2. kola první výzvy programu Udržitelný turismus a posílení biodiverzity </a:t>
            </a:r>
            <a:br>
              <a:rPr lang="cs-CZ" sz="2800" b="1" dirty="0">
                <a:solidFill>
                  <a:schemeClr val="tx1"/>
                </a:solidFill>
              </a:rPr>
            </a:br>
            <a:br>
              <a:rPr lang="cs-CZ" sz="2800" b="1" dirty="0">
                <a:solidFill>
                  <a:schemeClr val="tx1"/>
                </a:solidFill>
              </a:rPr>
            </a:br>
            <a:br>
              <a:rPr lang="cs-CZ" sz="2800" b="1" dirty="0"/>
            </a:br>
            <a:br>
              <a:rPr lang="cs-CZ" sz="2800" b="1" dirty="0"/>
            </a:br>
            <a:r>
              <a:rPr lang="cs-CZ" sz="2400" b="1" dirty="0"/>
              <a:t>Ministerstvo životního prostředí</a:t>
            </a:r>
            <a:br>
              <a:rPr lang="cs-CZ" sz="2400" b="1" dirty="0"/>
            </a:br>
            <a:r>
              <a:rPr lang="cs-CZ" sz="2400" b="1" dirty="0"/>
              <a:t>10. června 2025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DAA46B9-B7E8-4487-B28E-C63A6EB7AA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270819" y="-63600"/>
            <a:ext cx="6858001" cy="6985200"/>
          </a:xfrm>
          <a:custGeom>
            <a:avLst/>
            <a:gdLst>
              <a:gd name="connsiteX0" fmla="*/ 6858001 w 6858001"/>
              <a:gd name="connsiteY0" fmla="*/ 1177 h 6985200"/>
              <a:gd name="connsiteX1" fmla="*/ 6858001 w 6858001"/>
              <a:gd name="connsiteY1" fmla="*/ 1344715 h 6985200"/>
              <a:gd name="connsiteX2" fmla="*/ 6858000 w 6858001"/>
              <a:gd name="connsiteY2" fmla="*/ 1344715 h 6985200"/>
              <a:gd name="connsiteX3" fmla="*/ 6858000 w 6858001"/>
              <a:gd name="connsiteY3" fmla="*/ 6985200 h 6985200"/>
              <a:gd name="connsiteX4" fmla="*/ 0 w 6858001"/>
              <a:gd name="connsiteY4" fmla="*/ 6985199 h 6985200"/>
              <a:gd name="connsiteX5" fmla="*/ 0 w 6858001"/>
              <a:gd name="connsiteY5" fmla="*/ 887191 h 6985200"/>
              <a:gd name="connsiteX6" fmla="*/ 1 w 6858001"/>
              <a:gd name="connsiteY6" fmla="*/ 887191 h 6985200"/>
              <a:gd name="connsiteX7" fmla="*/ 1 w 6858001"/>
              <a:gd name="connsiteY7" fmla="*/ 0 h 6985200"/>
              <a:gd name="connsiteX8" fmla="*/ 40463 w 6858001"/>
              <a:gd name="connsiteY8" fmla="*/ 5883 h 6985200"/>
              <a:gd name="connsiteX9" fmla="*/ 159107 w 6858001"/>
              <a:gd name="connsiteY9" fmla="*/ 23196 h 6985200"/>
              <a:gd name="connsiteX10" fmla="*/ 245518 w 6858001"/>
              <a:gd name="connsiteY10" fmla="*/ 35299 h 6985200"/>
              <a:gd name="connsiteX11" fmla="*/ 348388 w 6858001"/>
              <a:gd name="connsiteY11" fmla="*/ 48073 h 6985200"/>
              <a:gd name="connsiteX12" fmla="*/ 470460 w 6858001"/>
              <a:gd name="connsiteY12" fmla="*/ 63369 h 6985200"/>
              <a:gd name="connsiteX13" fmla="*/ 605563 w 6858001"/>
              <a:gd name="connsiteY13" fmla="*/ 79506 h 6985200"/>
              <a:gd name="connsiteX14" fmla="*/ 757810 w 6858001"/>
              <a:gd name="connsiteY14" fmla="*/ 96483 h 6985200"/>
              <a:gd name="connsiteX15" fmla="*/ 923774 w 6858001"/>
              <a:gd name="connsiteY15" fmla="*/ 114469 h 6985200"/>
              <a:gd name="connsiteX16" fmla="*/ 1104139 w 6858001"/>
              <a:gd name="connsiteY16" fmla="*/ 132454 h 6985200"/>
              <a:gd name="connsiteX17" fmla="*/ 1296163 w 6858001"/>
              <a:gd name="connsiteY17" fmla="*/ 150776 h 6985200"/>
              <a:gd name="connsiteX18" fmla="*/ 1503275 w 6858001"/>
              <a:gd name="connsiteY18" fmla="*/ 167753 h 6985200"/>
              <a:gd name="connsiteX19" fmla="*/ 1719988 w 6858001"/>
              <a:gd name="connsiteY19" fmla="*/ 184058 h 6985200"/>
              <a:gd name="connsiteX20" fmla="*/ 1949045 w 6858001"/>
              <a:gd name="connsiteY20" fmla="*/ 198849 h 6985200"/>
              <a:gd name="connsiteX21" fmla="*/ 2187703 w 6858001"/>
              <a:gd name="connsiteY21" fmla="*/ 212969 h 6985200"/>
              <a:gd name="connsiteX22" fmla="*/ 2436649 w 6858001"/>
              <a:gd name="connsiteY22" fmla="*/ 226248 h 6985200"/>
              <a:gd name="connsiteX23" fmla="*/ 2564208 w 6858001"/>
              <a:gd name="connsiteY23" fmla="*/ 230955 h 6985200"/>
              <a:gd name="connsiteX24" fmla="*/ 2694509 w 6858001"/>
              <a:gd name="connsiteY24" fmla="*/ 236165 h 6985200"/>
              <a:gd name="connsiteX25" fmla="*/ 2826869 w 6858001"/>
              <a:gd name="connsiteY25" fmla="*/ 241040 h 6985200"/>
              <a:gd name="connsiteX26" fmla="*/ 2959914 w 6858001"/>
              <a:gd name="connsiteY26" fmla="*/ 244234 h 6985200"/>
              <a:gd name="connsiteX27" fmla="*/ 3095702 w 6858001"/>
              <a:gd name="connsiteY27" fmla="*/ 247091 h 6985200"/>
              <a:gd name="connsiteX28" fmla="*/ 3232862 w 6858001"/>
              <a:gd name="connsiteY28" fmla="*/ 250117 h 6985200"/>
              <a:gd name="connsiteX29" fmla="*/ 3372766 w 6858001"/>
              <a:gd name="connsiteY29" fmla="*/ 252134 h 6985200"/>
              <a:gd name="connsiteX30" fmla="*/ 3514040 w 6858001"/>
              <a:gd name="connsiteY30" fmla="*/ 252134 h 6985200"/>
              <a:gd name="connsiteX31" fmla="*/ 3656686 w 6858001"/>
              <a:gd name="connsiteY31" fmla="*/ 253142 h 6985200"/>
              <a:gd name="connsiteX32" fmla="*/ 3800705 w 6858001"/>
              <a:gd name="connsiteY32" fmla="*/ 252134 h 6985200"/>
              <a:gd name="connsiteX33" fmla="*/ 3946780 w 6858001"/>
              <a:gd name="connsiteY33" fmla="*/ 250117 h 6985200"/>
              <a:gd name="connsiteX34" fmla="*/ 4092856 w 6858001"/>
              <a:gd name="connsiteY34" fmla="*/ 248268 h 6985200"/>
              <a:gd name="connsiteX35" fmla="*/ 4240988 w 6858001"/>
              <a:gd name="connsiteY35" fmla="*/ 244234 h 6985200"/>
              <a:gd name="connsiteX36" fmla="*/ 4390492 w 6858001"/>
              <a:gd name="connsiteY36" fmla="*/ 240032 h 6985200"/>
              <a:gd name="connsiteX37" fmla="*/ 4539997 w 6858001"/>
              <a:gd name="connsiteY37" fmla="*/ 235157 h 6985200"/>
              <a:gd name="connsiteX38" fmla="*/ 4690873 w 6858001"/>
              <a:gd name="connsiteY38" fmla="*/ 228266 h 6985200"/>
              <a:gd name="connsiteX39" fmla="*/ 4843120 w 6858001"/>
              <a:gd name="connsiteY39" fmla="*/ 220029 h 6985200"/>
              <a:gd name="connsiteX40" fmla="*/ 4996054 w 6858001"/>
              <a:gd name="connsiteY40" fmla="*/ 212129 h 6985200"/>
              <a:gd name="connsiteX41" fmla="*/ 5148987 w 6858001"/>
              <a:gd name="connsiteY41" fmla="*/ 202044 h 6985200"/>
              <a:gd name="connsiteX42" fmla="*/ 5303978 w 6858001"/>
              <a:gd name="connsiteY42" fmla="*/ 189941 h 6985200"/>
              <a:gd name="connsiteX43" fmla="*/ 5456911 w 6858001"/>
              <a:gd name="connsiteY43" fmla="*/ 177839 h 6985200"/>
              <a:gd name="connsiteX44" fmla="*/ 5612588 w 6858001"/>
              <a:gd name="connsiteY44" fmla="*/ 163887 h 6985200"/>
              <a:gd name="connsiteX45" fmla="*/ 5768950 w 6858001"/>
              <a:gd name="connsiteY45" fmla="*/ 148591 h 6985200"/>
              <a:gd name="connsiteX46" fmla="*/ 5923255 w 6858001"/>
              <a:gd name="connsiteY46" fmla="*/ 132455 h 6985200"/>
              <a:gd name="connsiteX47" fmla="*/ 6079618 w 6858001"/>
              <a:gd name="connsiteY47" fmla="*/ 113629 h 6985200"/>
              <a:gd name="connsiteX48" fmla="*/ 6235294 w 6858001"/>
              <a:gd name="connsiteY48" fmla="*/ 93458 h 6985200"/>
              <a:gd name="connsiteX49" fmla="*/ 6391657 w 6858001"/>
              <a:gd name="connsiteY49" fmla="*/ 73455 h 6985200"/>
              <a:gd name="connsiteX50" fmla="*/ 6547333 w 6858001"/>
              <a:gd name="connsiteY50" fmla="*/ 50091 h 6985200"/>
              <a:gd name="connsiteX51" fmla="*/ 6702324 w 6858001"/>
              <a:gd name="connsiteY51" fmla="*/ 26222 h 698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6985200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6985200"/>
                </a:lnTo>
                <a:lnTo>
                  <a:pt x="0" y="6985199"/>
                </a:lnTo>
                <a:lnTo>
                  <a:pt x="0" y="887191"/>
                </a:lnTo>
                <a:lnTo>
                  <a:pt x="1" y="887191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9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6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5" y="252134"/>
                </a:lnTo>
                <a:lnTo>
                  <a:pt x="3946780" y="250117"/>
                </a:lnTo>
                <a:lnTo>
                  <a:pt x="4092856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endParaRPr lang="cs-CZ"/>
          </a:p>
        </p:txBody>
      </p:sp>
      <p:sp>
        <p:nvSpPr>
          <p:cNvPr id="14" name="Freeform 23">
            <a:extLst>
              <a:ext uri="{FF2B5EF4-FFF2-40B4-BE49-F238E27FC236}">
                <a16:creationId xmlns:a16="http://schemas.microsoft.com/office/drawing/2014/main" id="{C866818C-1E5F-475A-B310-3C06B555FB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9402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6DE338D-ACAE-4AB8-BA49-4669F3A737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50633"/>
            <a:ext cx="5449471" cy="1189714"/>
          </a:xfrm>
          <a:prstGeom prst="rect">
            <a:avLst/>
          </a:prstGeom>
          <a:effectLst/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12AFDE8-E1ED-4A49-B8B3-4953F4B8A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7374880-BFD4-4C03-BE00-CB80236D98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3008" y="3747980"/>
            <a:ext cx="4955311" cy="1936383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4982943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3FC9E0C-325D-9C2B-37BD-0467D4F31D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173DC6-B47D-3A6F-5F41-DA3DAEFD3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3000" b="1" dirty="0">
                <a:solidFill>
                  <a:schemeClr val="bg2"/>
                </a:solidFill>
                <a:ea typeface="+mn-ea"/>
                <a:cs typeface="+mn-cs"/>
              </a:rPr>
              <a:t>PŘÍLOHA Č. 4 ŽÁDOSTI </a:t>
            </a:r>
            <a:br>
              <a:rPr lang="cs-CZ" sz="3000" b="1" dirty="0">
                <a:solidFill>
                  <a:schemeClr val="bg2"/>
                </a:solidFill>
                <a:ea typeface="+mn-ea"/>
                <a:cs typeface="+mn-cs"/>
              </a:rPr>
            </a:br>
            <a:r>
              <a:rPr lang="cs-CZ" sz="3000" b="1" dirty="0">
                <a:solidFill>
                  <a:schemeClr val="bg2"/>
                </a:solidFill>
                <a:ea typeface="+mn-ea"/>
                <a:cs typeface="+mn-cs"/>
              </a:rPr>
              <a:t>VYPOŘÁDÁNÍ PŘIPOMÍNEK/</a:t>
            </a:r>
            <a:r>
              <a:rPr lang="cs-CZ" sz="3000" b="1" dirty="0">
                <a:solidFill>
                  <a:srgbClr val="FF0000"/>
                </a:solidFill>
                <a:ea typeface="+mn-ea"/>
                <a:cs typeface="+mn-cs"/>
              </a:rPr>
              <a:t>PODMÍNEK</a:t>
            </a:r>
            <a:r>
              <a:rPr lang="cs-CZ" sz="3000" b="1" dirty="0">
                <a:solidFill>
                  <a:schemeClr val="bg2"/>
                </a:solidFill>
                <a:ea typeface="+mn-ea"/>
                <a:cs typeface="+mn-cs"/>
              </a:rPr>
              <a:t> Z 1. KOLA</a:t>
            </a:r>
            <a:br>
              <a:rPr lang="cs-CZ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cs-CZ" sz="3000" b="1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</a:br>
            <a:endParaRPr lang="cs-CZ" sz="3000" b="1" dirty="0">
              <a:solidFill>
                <a:schemeClr val="accent1">
                  <a:lumMod val="75000"/>
                </a:schemeClr>
              </a:solidFill>
              <a:ea typeface="+mn-ea"/>
              <a:cs typeface="+mn-cs"/>
            </a:endParaRPr>
          </a:p>
        </p:txBody>
      </p:sp>
      <p:sp>
        <p:nvSpPr>
          <p:cNvPr id="12" name="Zástupný text 11">
            <a:extLst>
              <a:ext uri="{FF2B5EF4-FFF2-40B4-BE49-F238E27FC236}">
                <a16:creationId xmlns:a16="http://schemas.microsoft.com/office/drawing/2014/main" id="{73CFF0AA-1F4C-493A-513E-53BECAFF8C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07531" y="1962573"/>
            <a:ext cx="2946866" cy="576262"/>
          </a:xfrm>
        </p:spPr>
        <p:txBody>
          <a:bodyPr/>
          <a:lstStyle/>
          <a:p>
            <a:pPr algn="ctr"/>
            <a:r>
              <a:rPr lang="cs-CZ" sz="2000" b="1" dirty="0">
                <a:solidFill>
                  <a:srgbClr val="337B86"/>
                </a:solidFill>
              </a:rPr>
              <a:t>Textově do plné projektové žádosti</a:t>
            </a:r>
          </a:p>
        </p:txBody>
      </p:sp>
      <p:sp>
        <p:nvSpPr>
          <p:cNvPr id="13" name="Zástupný text 12">
            <a:extLst>
              <a:ext uri="{FF2B5EF4-FFF2-40B4-BE49-F238E27FC236}">
                <a16:creationId xmlns:a16="http://schemas.microsoft.com/office/drawing/2014/main" id="{DC1B5F29-DC53-EC41-46DA-9C33C0C140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896810" y="1823139"/>
            <a:ext cx="2936241" cy="576262"/>
          </a:xfrm>
        </p:spPr>
        <p:txBody>
          <a:bodyPr/>
          <a:lstStyle/>
          <a:p>
            <a:r>
              <a:rPr lang="cs-CZ" sz="2200" b="1" dirty="0">
                <a:solidFill>
                  <a:srgbClr val="337B86"/>
                </a:solidFill>
              </a:rPr>
              <a:t>Doplněním příloh</a:t>
            </a:r>
          </a:p>
        </p:txBody>
      </p:sp>
      <p:sp>
        <p:nvSpPr>
          <p:cNvPr id="19" name="Zástupný text 18">
            <a:extLst>
              <a:ext uri="{FF2B5EF4-FFF2-40B4-BE49-F238E27FC236}">
                <a16:creationId xmlns:a16="http://schemas.microsoft.com/office/drawing/2014/main" id="{0F809AA0-4DF4-E85B-6A41-12E70DED2D7C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241255" y="1471790"/>
            <a:ext cx="3298621" cy="4463631"/>
          </a:xfrm>
        </p:spPr>
        <p:txBody>
          <a:bodyPr>
            <a:normAutofit fontScale="92500" lnSpcReduction="10000"/>
          </a:bodyPr>
          <a:lstStyle/>
          <a:p>
            <a:r>
              <a:rPr lang="cs-CZ" sz="1600" b="1" dirty="0">
                <a:solidFill>
                  <a:srgbClr val="337B86"/>
                </a:solidFill>
              </a:rPr>
              <a:t>PODMÍNKY OBDRŽENÉ DOPISEM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rgbClr val="337B86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koordinace aktivit projektu s orgány ochrany přírody…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rgbClr val="337B86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soulad aktivit projektu s plány péče/strategickými dokumenty CHKO…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rgbClr val="337B86"/>
                </a:solidFill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krácení rozpočtu…</a:t>
            </a:r>
          </a:p>
          <a:p>
            <a:r>
              <a:rPr lang="cs-CZ" sz="1600" b="1" dirty="0">
                <a:solidFill>
                  <a:srgbClr val="FF0000"/>
                </a:solidFill>
              </a:rPr>
              <a:t>(NIKOLI PŘIPOMÍNKY K „VYLEPŠNÍ ŽÁDOSTI“ TYPU </a:t>
            </a:r>
          </a:p>
          <a:p>
            <a:r>
              <a:rPr lang="cs-CZ" sz="1800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…</a:t>
            </a:r>
            <a:r>
              <a:rPr lang="cs-CZ" sz="1800" i="1" strike="sngStrike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</a:t>
            </a:r>
            <a:r>
              <a:rPr lang="cs-CZ" sz="1800" i="1" strike="sngStrike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ylo by tedy třeba doplnit údaje o očekávaných výsledcích</a:t>
            </a:r>
            <a:r>
              <a:rPr lang="cs-CZ" sz="1800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…</a:t>
            </a:r>
          </a:p>
          <a:p>
            <a:r>
              <a:rPr lang="cs-CZ" sz="1800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…</a:t>
            </a:r>
            <a:r>
              <a:rPr lang="cs-CZ" sz="1800" i="1" strike="sngStrike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doporučuji </a:t>
            </a:r>
            <a:r>
              <a:rPr lang="pl-PL" sz="1800" i="1" strike="sngStrike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doložit lépe kompetence tý</a:t>
            </a:r>
            <a:r>
              <a:rPr lang="pl-PL" sz="1800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mu...</a:t>
            </a:r>
            <a:endParaRPr lang="cs-CZ" sz="1800" i="1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20" name="Zástupný text 19">
            <a:extLst>
              <a:ext uri="{FF2B5EF4-FFF2-40B4-BE49-F238E27FC236}">
                <a16:creationId xmlns:a16="http://schemas.microsoft.com/office/drawing/2014/main" id="{17EC8386-79DF-05BE-AC26-759A64515A85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8900938" y="2506244"/>
            <a:ext cx="2932113" cy="3589338"/>
          </a:xfrm>
        </p:spPr>
        <p:txBody>
          <a:bodyPr/>
          <a:lstStyle/>
          <a:p>
            <a:r>
              <a:rPr lang="cs-CZ" dirty="0">
                <a:solidFill>
                  <a:srgbClr val="337B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TAM, KDE JE TO RELEVANTNÍ A</a:t>
            </a:r>
          </a:p>
          <a:p>
            <a:r>
              <a:rPr lang="cs-CZ" dirty="0">
                <a:solidFill>
                  <a:srgbClr val="337B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JE NAVÍC OPROTIU TEXTU:</a:t>
            </a:r>
          </a:p>
          <a:p>
            <a:r>
              <a:rPr lang="cs-CZ" dirty="0">
                <a:solidFill>
                  <a:srgbClr val="337B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POVOLENÍ, </a:t>
            </a:r>
          </a:p>
          <a:p>
            <a:r>
              <a:rPr lang="cs-CZ" dirty="0">
                <a:solidFill>
                  <a:srgbClr val="337B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MEMORANDUM…</a:t>
            </a:r>
          </a:p>
          <a:p>
            <a:r>
              <a:rPr lang="cs-CZ" dirty="0">
                <a:solidFill>
                  <a:srgbClr val="337B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PODKLADY K 	UPRAVENÉMU 	(SNÍŽENÉMU) ROZPOČTU</a:t>
            </a:r>
          </a:p>
          <a:p>
            <a:r>
              <a:rPr lang="cs-CZ" dirty="0">
                <a:solidFill>
                  <a:srgbClr val="337B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</a:p>
        </p:txBody>
      </p:sp>
      <p:cxnSp>
        <p:nvCxnSpPr>
          <p:cNvPr id="46" name="Přímá spojnice 45">
            <a:extLst>
              <a:ext uri="{FF2B5EF4-FFF2-40B4-BE49-F238E27FC236}">
                <a16:creationId xmlns:a16="http://schemas.microsoft.com/office/drawing/2014/main" id="{274F4CAA-E3BD-41C5-D92D-99749465BABA}"/>
              </a:ext>
            </a:extLst>
          </p:cNvPr>
          <p:cNvCxnSpPr/>
          <p:nvPr/>
        </p:nvCxnSpPr>
        <p:spPr>
          <a:xfrm>
            <a:off x="629880" y="5885018"/>
            <a:ext cx="10932240" cy="0"/>
          </a:xfrm>
          <a:prstGeom prst="line">
            <a:avLst/>
          </a:prstGeom>
          <a:ln w="19050">
            <a:solidFill>
              <a:srgbClr val="E394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Obrázek 48">
            <a:extLst>
              <a:ext uri="{FF2B5EF4-FFF2-40B4-BE49-F238E27FC236}">
                <a16:creationId xmlns:a16="http://schemas.microsoft.com/office/drawing/2014/main" id="{F8E6E526-3A08-3692-0A09-9A213AF134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016" y="5985823"/>
            <a:ext cx="2886115" cy="630089"/>
          </a:xfrm>
          <a:prstGeom prst="rect">
            <a:avLst/>
          </a:prstGeom>
          <a:effectLst/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8CCA5B33-E848-6AE2-1C29-5F610FA5473E}"/>
              </a:ext>
            </a:extLst>
          </p:cNvPr>
          <p:cNvSpPr txBox="1"/>
          <p:nvPr/>
        </p:nvSpPr>
        <p:spPr>
          <a:xfrm>
            <a:off x="6440024" y="1471790"/>
            <a:ext cx="46237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18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FORMA ZPRACOVÁNÍ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4CBA1E98-8B3B-F4F6-DFE0-5553B5375510}"/>
              </a:ext>
            </a:extLst>
          </p:cNvPr>
          <p:cNvSpPr txBox="1"/>
          <p:nvPr/>
        </p:nvSpPr>
        <p:spPr>
          <a:xfrm>
            <a:off x="629880" y="6002606"/>
            <a:ext cx="78598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dirty="0">
                <a:solidFill>
                  <a:srgbClr val="C00000"/>
                </a:solidFill>
              </a:rPr>
              <a:t>Informační seminář pro předkladatele projektů do 2. kola první výzvy</a:t>
            </a:r>
            <a:br>
              <a:rPr lang="cs-CZ" sz="1200" dirty="0">
                <a:solidFill>
                  <a:srgbClr val="C00000"/>
                </a:solidFill>
              </a:rPr>
            </a:br>
            <a:r>
              <a:rPr lang="cs-CZ" sz="1200" dirty="0">
                <a:solidFill>
                  <a:srgbClr val="C00000"/>
                </a:solidFill>
              </a:rPr>
              <a:t>programu Udržitelný turismus a posílení biodiverzity – 10. 6. 2025</a:t>
            </a:r>
            <a:br>
              <a:rPr lang="cs-CZ" sz="1200" b="1" dirty="0">
                <a:solidFill>
                  <a:srgbClr val="C00000"/>
                </a:solidFill>
              </a:rPr>
            </a:br>
            <a:endParaRPr lang="cs-CZ" sz="1200" b="1" dirty="0">
              <a:solidFill>
                <a:srgbClr val="C00000"/>
              </a:solidFill>
              <a:latin typeface="+mj-lt"/>
            </a:endParaRPr>
          </a:p>
        </p:txBody>
      </p:sp>
      <p:cxnSp>
        <p:nvCxnSpPr>
          <p:cNvPr id="23" name="Přímá spojnice se šipkou 22">
            <a:extLst>
              <a:ext uri="{FF2B5EF4-FFF2-40B4-BE49-F238E27FC236}">
                <a16:creationId xmlns:a16="http://schemas.microsoft.com/office/drawing/2014/main" id="{523E0011-B983-9FD4-6A20-43C3BED4D5AC}"/>
              </a:ext>
            </a:extLst>
          </p:cNvPr>
          <p:cNvCxnSpPr>
            <a:cxnSpLocks/>
          </p:cNvCxnSpPr>
          <p:nvPr/>
        </p:nvCxnSpPr>
        <p:spPr>
          <a:xfrm>
            <a:off x="8489731" y="1848238"/>
            <a:ext cx="523292" cy="675409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Obrázek 30">
            <a:extLst>
              <a:ext uri="{FF2B5EF4-FFF2-40B4-BE49-F238E27FC236}">
                <a16:creationId xmlns:a16="http://schemas.microsoft.com/office/drawing/2014/main" id="{E7F4EBDB-E635-95CC-8159-EB35CD53F8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91020" y="2569860"/>
            <a:ext cx="4752745" cy="3125629"/>
          </a:xfrm>
          <a:prstGeom prst="rect">
            <a:avLst/>
          </a:prstGeom>
        </p:spPr>
      </p:pic>
      <p:cxnSp>
        <p:nvCxnSpPr>
          <p:cNvPr id="32" name="Přímá spojnice se šipkou 31">
            <a:extLst>
              <a:ext uri="{FF2B5EF4-FFF2-40B4-BE49-F238E27FC236}">
                <a16:creationId xmlns:a16="http://schemas.microsoft.com/office/drawing/2014/main" id="{E8682824-7380-0C1A-E703-68891AE2E314}"/>
              </a:ext>
            </a:extLst>
          </p:cNvPr>
          <p:cNvCxnSpPr>
            <a:cxnSpLocks/>
          </p:cNvCxnSpPr>
          <p:nvPr/>
        </p:nvCxnSpPr>
        <p:spPr>
          <a:xfrm flipH="1">
            <a:off x="7901175" y="1829061"/>
            <a:ext cx="544492" cy="68200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ovéPole 37">
            <a:extLst>
              <a:ext uri="{FF2B5EF4-FFF2-40B4-BE49-F238E27FC236}">
                <a16:creationId xmlns:a16="http://schemas.microsoft.com/office/drawing/2014/main" id="{69DD1912-9B3D-ACC6-8111-4F704BDF2683}"/>
              </a:ext>
            </a:extLst>
          </p:cNvPr>
          <p:cNvSpPr txBox="1"/>
          <p:nvPr/>
        </p:nvSpPr>
        <p:spPr>
          <a:xfrm>
            <a:off x="3557134" y="1656456"/>
            <a:ext cx="544492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3500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≫</a:t>
            </a:r>
            <a:endParaRPr lang="cs-CZ" sz="35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16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E149BA4-6892-CCA5-252A-E22D4E8F07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82863E-1E3F-10FA-76FE-820219AFD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053" y="171912"/>
            <a:ext cx="9404723" cy="1072164"/>
          </a:xfrm>
        </p:spPr>
        <p:txBody>
          <a:bodyPr>
            <a:noAutofit/>
          </a:bodyPr>
          <a:lstStyle/>
          <a:p>
            <a:pPr algn="ctr"/>
            <a:r>
              <a:rPr lang="cs-CZ" sz="3000" b="1" dirty="0">
                <a:solidFill>
                  <a:schemeClr val="bg2"/>
                </a:solidFill>
                <a:ea typeface="+mn-ea"/>
                <a:cs typeface="+mn-cs"/>
              </a:rPr>
              <a:t>NEPOVINNÉ PŘÍLOHY PLNÉ PROJEKTOVÉ ŽÁDOSTI</a:t>
            </a:r>
            <a:endParaRPr lang="cs-CZ" sz="3000" b="1" dirty="0">
              <a:solidFill>
                <a:schemeClr val="accent1">
                  <a:lumMod val="75000"/>
                </a:schemeClr>
              </a:solidFill>
              <a:ea typeface="+mn-ea"/>
              <a:cs typeface="+mn-cs"/>
            </a:endParaRPr>
          </a:p>
        </p:txBody>
      </p:sp>
      <p:sp>
        <p:nvSpPr>
          <p:cNvPr id="16" name="Zástupný text 15">
            <a:extLst>
              <a:ext uri="{FF2B5EF4-FFF2-40B4-BE49-F238E27FC236}">
                <a16:creationId xmlns:a16="http://schemas.microsoft.com/office/drawing/2014/main" id="{5C56C5B9-D8C4-2C78-890D-71A242CF0E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053" y="877460"/>
            <a:ext cx="9193311" cy="5108364"/>
          </a:xfrm>
        </p:spPr>
        <p:txBody>
          <a:bodyPr>
            <a:noAutofit/>
          </a:bodyPr>
          <a:lstStyle/>
          <a:p>
            <a:pPr lvl="0" algn="just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cs-CZ" sz="2200" b="1" dirty="0">
                <a:solidFill>
                  <a:srgbClr val="337B86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Dohoda o partnerství </a:t>
            </a:r>
          </a:p>
          <a:p>
            <a:pPr marL="0" lvl="0" indent="0" algn="just">
              <a:spcBef>
                <a:spcPts val="600"/>
              </a:spcBef>
              <a:spcAft>
                <a:spcPts val="1200"/>
              </a:spcAft>
              <a:buNone/>
            </a:pPr>
            <a:r>
              <a:rPr lang="cs-CZ" sz="2200" b="1" i="1" dirty="0">
                <a:solidFill>
                  <a:srgbClr val="337B86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cs-CZ" sz="1800" i="1" dirty="0">
                <a:solidFill>
                  <a:srgbClr val="337B86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(Pozn: </a:t>
            </a:r>
            <a:r>
              <a:rPr lang="cs-CZ" sz="1800" i="1" dirty="0" err="1">
                <a:solidFill>
                  <a:srgbClr val="337B86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DoP</a:t>
            </a:r>
            <a:r>
              <a:rPr lang="cs-CZ" sz="1800" i="1" dirty="0">
                <a:solidFill>
                  <a:srgbClr val="337B86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bude vyžadována před podpisem RoPD za každého partnera)</a:t>
            </a:r>
          </a:p>
          <a:p>
            <a:pPr lvl="0" algn="just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cs-CZ" sz="2200" b="1" dirty="0">
                <a:solidFill>
                  <a:srgbClr val="337B86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Memoranda o spolupráci, </a:t>
            </a:r>
            <a:r>
              <a:rPr lang="cs-CZ" sz="2200" b="1" dirty="0" err="1">
                <a:solidFill>
                  <a:srgbClr val="337B86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Letters</a:t>
            </a:r>
            <a:r>
              <a:rPr lang="cs-CZ" sz="2200" b="1" dirty="0">
                <a:solidFill>
                  <a:srgbClr val="337B86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cs-CZ" sz="2200" b="1" dirty="0" err="1">
                <a:solidFill>
                  <a:srgbClr val="337B86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Intent</a:t>
            </a:r>
            <a:r>
              <a:rPr lang="cs-CZ" sz="2200" b="1" dirty="0">
                <a:solidFill>
                  <a:srgbClr val="337B86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</a:p>
          <a:p>
            <a:pPr algn="just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cs-CZ" sz="2200" b="1" dirty="0">
                <a:solidFill>
                  <a:srgbClr val="337B86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Souhlasná stanoviska; výjimky z ochranných podmínek…</a:t>
            </a:r>
          </a:p>
          <a:p>
            <a:pPr lvl="0" algn="just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cs-CZ" sz="2200" b="1" dirty="0">
                <a:solidFill>
                  <a:srgbClr val="337B86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Stavební povolení (není nezbytné v této fázi, max. lhůta pro dodání bude v 2/2026)</a:t>
            </a:r>
          </a:p>
          <a:p>
            <a:pPr lvl="0" algn="just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cs-CZ" sz="2200" b="1">
                <a:solidFill>
                  <a:srgbClr val="337B86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Vyjádření </a:t>
            </a:r>
            <a:r>
              <a:rPr lang="cs-CZ" sz="2200" b="1" dirty="0">
                <a:solidFill>
                  <a:srgbClr val="337B86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vlastníka se souhlasem užívání pozemku, smlouvy o dlouhodobém pronájmu…</a:t>
            </a:r>
          </a:p>
          <a:p>
            <a:pPr lvl="0" algn="just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cs-CZ" sz="2200" b="1" dirty="0">
                <a:solidFill>
                  <a:srgbClr val="337B86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Zápisy zasedání zastupitelstva schvalující záměr…</a:t>
            </a:r>
          </a:p>
        </p:txBody>
      </p:sp>
      <p:cxnSp>
        <p:nvCxnSpPr>
          <p:cNvPr id="46" name="Přímá spojnice 45">
            <a:extLst>
              <a:ext uri="{FF2B5EF4-FFF2-40B4-BE49-F238E27FC236}">
                <a16:creationId xmlns:a16="http://schemas.microsoft.com/office/drawing/2014/main" id="{783C3FF9-7857-4926-228C-F1686E8A910C}"/>
              </a:ext>
            </a:extLst>
          </p:cNvPr>
          <p:cNvCxnSpPr/>
          <p:nvPr/>
        </p:nvCxnSpPr>
        <p:spPr>
          <a:xfrm>
            <a:off x="629880" y="5885018"/>
            <a:ext cx="10932240" cy="0"/>
          </a:xfrm>
          <a:prstGeom prst="line">
            <a:avLst/>
          </a:prstGeom>
          <a:ln w="19050">
            <a:solidFill>
              <a:srgbClr val="E394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Obrázek 48">
            <a:extLst>
              <a:ext uri="{FF2B5EF4-FFF2-40B4-BE49-F238E27FC236}">
                <a16:creationId xmlns:a16="http://schemas.microsoft.com/office/drawing/2014/main" id="{19B64F81-35C5-5099-4260-BD6FDE6F19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016" y="5985823"/>
            <a:ext cx="2886115" cy="630089"/>
          </a:xfrm>
          <a:prstGeom prst="rect">
            <a:avLst/>
          </a:prstGeom>
          <a:effectLst/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383D9AA7-B182-BBF7-52AC-0A49E52BEBAC}"/>
              </a:ext>
            </a:extLst>
          </p:cNvPr>
          <p:cNvSpPr txBox="1"/>
          <p:nvPr/>
        </p:nvSpPr>
        <p:spPr>
          <a:xfrm>
            <a:off x="629880" y="6002606"/>
            <a:ext cx="78598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dirty="0">
                <a:solidFill>
                  <a:srgbClr val="C00000"/>
                </a:solidFill>
              </a:rPr>
              <a:t>Informační seminář pro předkladatele projektů do 2. kola první výzvy</a:t>
            </a:r>
            <a:br>
              <a:rPr lang="cs-CZ" sz="1200" dirty="0">
                <a:solidFill>
                  <a:srgbClr val="C00000"/>
                </a:solidFill>
              </a:rPr>
            </a:br>
            <a:r>
              <a:rPr lang="cs-CZ" sz="1200" dirty="0">
                <a:solidFill>
                  <a:srgbClr val="C00000"/>
                </a:solidFill>
              </a:rPr>
              <a:t>programu Udržitelný turismus a posílení biodiverzity – 10. 6. 2025</a:t>
            </a:r>
            <a:br>
              <a:rPr lang="cs-CZ" sz="1200" b="1" dirty="0">
                <a:solidFill>
                  <a:srgbClr val="C00000"/>
                </a:solidFill>
              </a:rPr>
            </a:br>
            <a:endParaRPr lang="cs-CZ" sz="1200" b="1" dirty="0">
              <a:solidFill>
                <a:srgbClr val="C00000"/>
              </a:solidFill>
              <a:latin typeface="+mj-lt"/>
            </a:endParaRPr>
          </a:p>
        </p:txBody>
      </p:sp>
      <p:grpSp>
        <p:nvGrpSpPr>
          <p:cNvPr id="4" name="Group 44">
            <a:extLst>
              <a:ext uri="{FF2B5EF4-FFF2-40B4-BE49-F238E27FC236}">
                <a16:creationId xmlns:a16="http://schemas.microsoft.com/office/drawing/2014/main" id="{72BFAB5D-AFC6-8FA1-3CEF-29F4D2F9E84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457336" y="1203247"/>
            <a:ext cx="3734664" cy="4451506"/>
            <a:chOff x="1029" y="16748"/>
            <a:chExt cx="12426" cy="14711"/>
          </a:xfrm>
        </p:grpSpPr>
        <p:sp>
          <p:nvSpPr>
            <p:cNvPr id="5" name="AutoShape 80">
              <a:extLst>
                <a:ext uri="{FF2B5EF4-FFF2-40B4-BE49-F238E27FC236}">
                  <a16:creationId xmlns:a16="http://schemas.microsoft.com/office/drawing/2014/main" id="{A5F42EFF-9567-0BC1-B750-3649BD96D4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9" y="16748"/>
              <a:ext cx="12426" cy="14120"/>
            </a:xfrm>
            <a:custGeom>
              <a:avLst/>
              <a:gdLst>
                <a:gd name="T0" fmla="+- 0 5953 1030"/>
                <a:gd name="T1" fmla="*/ T0 w 12426"/>
                <a:gd name="T2" fmla="+- 0 29461 16748"/>
                <a:gd name="T3" fmla="*/ 29461 h 14120"/>
                <a:gd name="T4" fmla="+- 0 5556 1030"/>
                <a:gd name="T5" fmla="*/ T4 w 12426"/>
                <a:gd name="T6" fmla="+- 0 29471 16748"/>
                <a:gd name="T7" fmla="*/ 29471 h 14120"/>
                <a:gd name="T8" fmla="+- 0 5175 1030"/>
                <a:gd name="T9" fmla="*/ T8 w 12426"/>
                <a:gd name="T10" fmla="+- 0 29379 16748"/>
                <a:gd name="T11" fmla="*/ 29379 h 14120"/>
                <a:gd name="T12" fmla="+- 0 4827 1030"/>
                <a:gd name="T13" fmla="*/ T12 w 12426"/>
                <a:gd name="T14" fmla="+- 0 29191 16748"/>
                <a:gd name="T15" fmla="*/ 29191 h 14120"/>
                <a:gd name="T16" fmla="+- 0 2928 1030"/>
                <a:gd name="T17" fmla="*/ T16 w 12426"/>
                <a:gd name="T18" fmla="+- 0 28970 16748"/>
                <a:gd name="T19" fmla="*/ 28970 h 14120"/>
                <a:gd name="T20" fmla="+- 0 4870 1030"/>
                <a:gd name="T21" fmla="*/ T20 w 12426"/>
                <a:gd name="T22" fmla="+- 0 30818 16748"/>
                <a:gd name="T23" fmla="*/ 30818 h 14120"/>
                <a:gd name="T24" fmla="+- 0 5261 1030"/>
                <a:gd name="T25" fmla="*/ T24 w 12426"/>
                <a:gd name="T26" fmla="+- 0 30859 16748"/>
                <a:gd name="T27" fmla="*/ 30859 h 14120"/>
                <a:gd name="T28" fmla="+- 0 11497 1030"/>
                <a:gd name="T29" fmla="*/ T28 w 12426"/>
                <a:gd name="T30" fmla="+- 0 25986 16748"/>
                <a:gd name="T31" fmla="*/ 25986 h 14120"/>
                <a:gd name="T32" fmla="+- 0 11700 1030"/>
                <a:gd name="T33" fmla="*/ T32 w 12426"/>
                <a:gd name="T34" fmla="+- 0 24420 16748"/>
                <a:gd name="T35" fmla="*/ 24420 h 14120"/>
                <a:gd name="T36" fmla="+- 0 10268 1030"/>
                <a:gd name="T37" fmla="*/ T36 w 12426"/>
                <a:gd name="T38" fmla="+- 0 24484 16748"/>
                <a:gd name="T39" fmla="*/ 24484 h 14120"/>
                <a:gd name="T40" fmla="+- 0 10320 1030"/>
                <a:gd name="T41" fmla="*/ T40 w 12426"/>
                <a:gd name="T42" fmla="+- 0 24874 16748"/>
                <a:gd name="T43" fmla="*/ 24874 h 14120"/>
                <a:gd name="T44" fmla="+- 0 10268 1030"/>
                <a:gd name="T45" fmla="*/ T44 w 12426"/>
                <a:gd name="T46" fmla="+- 0 25270 16748"/>
                <a:gd name="T47" fmla="*/ 25270 h 14120"/>
                <a:gd name="T48" fmla="+- 0 9140 1030"/>
                <a:gd name="T49" fmla="*/ T48 w 12426"/>
                <a:gd name="T50" fmla="+- 0 24703 16748"/>
                <a:gd name="T51" fmla="*/ 24703 h 14120"/>
                <a:gd name="T52" fmla="+- 0 8048 1030"/>
                <a:gd name="T53" fmla="*/ T52 w 12426"/>
                <a:gd name="T54" fmla="+- 0 23563 16748"/>
                <a:gd name="T55" fmla="*/ 23563 h 14120"/>
                <a:gd name="T56" fmla="+- 0 7879 1030"/>
                <a:gd name="T57" fmla="*/ T56 w 12426"/>
                <a:gd name="T58" fmla="+- 0 23207 16748"/>
                <a:gd name="T59" fmla="*/ 23207 h 14120"/>
                <a:gd name="T60" fmla="+- 0 7807 1030"/>
                <a:gd name="T61" fmla="*/ T60 w 12426"/>
                <a:gd name="T62" fmla="+- 0 22821 16748"/>
                <a:gd name="T63" fmla="*/ 22821 h 14120"/>
                <a:gd name="T64" fmla="+- 0 7838 1030"/>
                <a:gd name="T65" fmla="*/ T64 w 12426"/>
                <a:gd name="T66" fmla="+- 0 22424 16748"/>
                <a:gd name="T67" fmla="*/ 22424 h 14120"/>
                <a:gd name="T68" fmla="+- 0 8095 1030"/>
                <a:gd name="T69" fmla="*/ T68 w 12426"/>
                <a:gd name="T70" fmla="+- 0 22023 16748"/>
                <a:gd name="T71" fmla="*/ 22023 h 14120"/>
                <a:gd name="T72" fmla="+- 0 10032 1030"/>
                <a:gd name="T73" fmla="*/ T72 w 12426"/>
                <a:gd name="T74" fmla="+- 0 23987 16748"/>
                <a:gd name="T75" fmla="*/ 23987 h 14120"/>
                <a:gd name="T76" fmla="+- 0 10219 1030"/>
                <a:gd name="T77" fmla="*/ T76 w 12426"/>
                <a:gd name="T78" fmla="+- 0 24334 16748"/>
                <a:gd name="T79" fmla="*/ 24334 h 14120"/>
                <a:gd name="T80" fmla="+- 0 11627 1030"/>
                <a:gd name="T81" fmla="*/ T80 w 12426"/>
                <a:gd name="T82" fmla="+- 0 23957 16748"/>
                <a:gd name="T83" fmla="*/ 23957 h 14120"/>
                <a:gd name="T84" fmla="+- 0 8324 1030"/>
                <a:gd name="T85" fmla="*/ T84 w 12426"/>
                <a:gd name="T86" fmla="+- 0 20601 16748"/>
                <a:gd name="T87" fmla="*/ 20601 h 14120"/>
                <a:gd name="T88" fmla="+- 0 8623 1030"/>
                <a:gd name="T89" fmla="*/ T88 w 12426"/>
                <a:gd name="T90" fmla="+- 0 19614 16748"/>
                <a:gd name="T91" fmla="*/ 19614 h 14120"/>
                <a:gd name="T92" fmla="+- 0 8847 1030"/>
                <a:gd name="T93" fmla="*/ T92 w 12426"/>
                <a:gd name="T94" fmla="+- 0 19290 16748"/>
                <a:gd name="T95" fmla="*/ 19290 h 14120"/>
                <a:gd name="T96" fmla="+- 0 9145 1030"/>
                <a:gd name="T97" fmla="*/ T96 w 12426"/>
                <a:gd name="T98" fmla="+- 0 19035 16748"/>
                <a:gd name="T99" fmla="*/ 19035 h 14120"/>
                <a:gd name="T100" fmla="+- 0 9504 1030"/>
                <a:gd name="T101" fmla="*/ T100 w 12426"/>
                <a:gd name="T102" fmla="+- 0 18863 16748"/>
                <a:gd name="T103" fmla="*/ 18863 h 14120"/>
                <a:gd name="T104" fmla="+- 0 8130 1030"/>
                <a:gd name="T105" fmla="*/ T104 w 12426"/>
                <a:gd name="T106" fmla="+- 0 18025 16748"/>
                <a:gd name="T107" fmla="*/ 18025 h 14120"/>
                <a:gd name="T108" fmla="+- 0 7812 1030"/>
                <a:gd name="T109" fmla="*/ T108 w 12426"/>
                <a:gd name="T110" fmla="+- 0 18256 16748"/>
                <a:gd name="T111" fmla="*/ 18256 h 14120"/>
                <a:gd name="T112" fmla="+- 0 7297 1030"/>
                <a:gd name="T113" fmla="*/ T112 w 12426"/>
                <a:gd name="T114" fmla="+- 0 19923 16748"/>
                <a:gd name="T115" fmla="*/ 19923 h 14120"/>
                <a:gd name="T116" fmla="+- 0 2744 1030"/>
                <a:gd name="T117" fmla="*/ T116 w 12426"/>
                <a:gd name="T118" fmla="+- 0 21466 16748"/>
                <a:gd name="T119" fmla="*/ 21466 h 14120"/>
                <a:gd name="T120" fmla="+- 0 2426 1030"/>
                <a:gd name="T121" fmla="*/ T120 w 12426"/>
                <a:gd name="T122" fmla="+- 0 21697 16748"/>
                <a:gd name="T123" fmla="*/ 21697 h 14120"/>
                <a:gd name="T124" fmla="+- 0 1911 1030"/>
                <a:gd name="T125" fmla="*/ T124 w 12426"/>
                <a:gd name="T126" fmla="+- 0 23364 16748"/>
                <a:gd name="T127" fmla="*/ 23364 h 14120"/>
                <a:gd name="T128" fmla="+- 0 1038 1030"/>
                <a:gd name="T129" fmla="*/ T128 w 12426"/>
                <a:gd name="T130" fmla="+- 0 26875 16748"/>
                <a:gd name="T131" fmla="*/ 26875 h 14120"/>
                <a:gd name="T132" fmla="+- 0 1111 1030"/>
                <a:gd name="T133" fmla="*/ T132 w 12426"/>
                <a:gd name="T134" fmla="+- 0 27100 16748"/>
                <a:gd name="T135" fmla="*/ 27100 h 14120"/>
                <a:gd name="T136" fmla="+- 0 3753 1030"/>
                <a:gd name="T137" fmla="*/ T136 w 12426"/>
                <a:gd name="T138" fmla="+- 0 28144 16748"/>
                <a:gd name="T139" fmla="*/ 28144 h 14120"/>
                <a:gd name="T140" fmla="+- 0 2661 1030"/>
                <a:gd name="T141" fmla="*/ T140 w 12426"/>
                <a:gd name="T142" fmla="+- 0 27004 16748"/>
                <a:gd name="T143" fmla="*/ 27004 h 14120"/>
                <a:gd name="T144" fmla="+- 0 2492 1030"/>
                <a:gd name="T145" fmla="*/ T144 w 12426"/>
                <a:gd name="T146" fmla="+- 0 26649 16748"/>
                <a:gd name="T147" fmla="*/ 26649 h 14120"/>
                <a:gd name="T148" fmla="+- 0 2437 1030"/>
                <a:gd name="T149" fmla="*/ T148 w 12426"/>
                <a:gd name="T150" fmla="+- 0 26419 16748"/>
                <a:gd name="T151" fmla="*/ 26419 h 14120"/>
                <a:gd name="T152" fmla="+- 0 2426 1030"/>
                <a:gd name="T153" fmla="*/ T152 w 12426"/>
                <a:gd name="T154" fmla="+- 0 26024 16748"/>
                <a:gd name="T155" fmla="*/ 26024 h 14120"/>
                <a:gd name="T156" fmla="+- 0 3122 1030"/>
                <a:gd name="T157" fmla="*/ T156 w 12426"/>
                <a:gd name="T158" fmla="+- 0 23355 16748"/>
                <a:gd name="T159" fmla="*/ 23355 h 14120"/>
                <a:gd name="T160" fmla="+- 0 3275 1030"/>
                <a:gd name="T161" fmla="*/ T160 w 12426"/>
                <a:gd name="T162" fmla="+- 0 22986 16748"/>
                <a:gd name="T163" fmla="*/ 22986 h 14120"/>
                <a:gd name="T164" fmla="+- 0 3515 1030"/>
                <a:gd name="T165" fmla="*/ T164 w 12426"/>
                <a:gd name="T166" fmla="+- 0 22674 16748"/>
                <a:gd name="T167" fmla="*/ 22674 h 14120"/>
                <a:gd name="T168" fmla="+- 0 3826 1030"/>
                <a:gd name="T169" fmla="*/ T168 w 12426"/>
                <a:gd name="T170" fmla="+- 0 22435 16748"/>
                <a:gd name="T171" fmla="*/ 22435 h 14120"/>
                <a:gd name="T172" fmla="+- 0 4196 1030"/>
                <a:gd name="T173" fmla="*/ T172 w 12426"/>
                <a:gd name="T174" fmla="+- 0 22281 16748"/>
                <a:gd name="T175" fmla="*/ 22281 h 14120"/>
                <a:gd name="T176" fmla="+- 0 6785 1030"/>
                <a:gd name="T177" fmla="*/ T176 w 12426"/>
                <a:gd name="T178" fmla="+- 0 21596 16748"/>
                <a:gd name="T179" fmla="*/ 21596 h 14120"/>
                <a:gd name="T180" fmla="+- 0 6416 1030"/>
                <a:gd name="T181" fmla="*/ T180 w 12426"/>
                <a:gd name="T182" fmla="+- 0 23355 16748"/>
                <a:gd name="T183" fmla="*/ 23355 h 14120"/>
                <a:gd name="T184" fmla="+- 0 6537 1030"/>
                <a:gd name="T185" fmla="*/ T184 w 12426"/>
                <a:gd name="T186" fmla="+- 0 23728 16748"/>
                <a:gd name="T187" fmla="*/ 23728 h 14120"/>
                <a:gd name="T188" fmla="+- 0 9616 1030"/>
                <a:gd name="T189" fmla="*/ T188 w 12426"/>
                <a:gd name="T190" fmla="+- 0 27702 16748"/>
                <a:gd name="T191" fmla="*/ 27702 h 14120"/>
                <a:gd name="T192" fmla="+- 0 9463 1030"/>
                <a:gd name="T193" fmla="*/ T192 w 12426"/>
                <a:gd name="T194" fmla="+- 0 28071 16748"/>
                <a:gd name="T195" fmla="*/ 28071 h 14120"/>
                <a:gd name="T196" fmla="+- 0 9223 1030"/>
                <a:gd name="T197" fmla="*/ T196 w 12426"/>
                <a:gd name="T198" fmla="+- 0 28383 16748"/>
                <a:gd name="T199" fmla="*/ 28383 h 14120"/>
                <a:gd name="T200" fmla="+- 0 8912 1030"/>
                <a:gd name="T201" fmla="*/ T200 w 12426"/>
                <a:gd name="T202" fmla="+- 0 28622 16748"/>
                <a:gd name="T203" fmla="*/ 28622 h 14120"/>
                <a:gd name="T204" fmla="+- 0 8542 1030"/>
                <a:gd name="T205" fmla="*/ T204 w 12426"/>
                <a:gd name="T206" fmla="+- 0 28776 16748"/>
                <a:gd name="T207" fmla="*/ 28776 h 14120"/>
                <a:gd name="T208" fmla="+- 0 10068 1030"/>
                <a:gd name="T209" fmla="*/ T208 w 12426"/>
                <a:gd name="T210" fmla="+- 0 29558 16748"/>
                <a:gd name="T211" fmla="*/ 29558 h 14120"/>
                <a:gd name="T212" fmla="+- 0 10359 1030"/>
                <a:gd name="T213" fmla="*/ T212 w 12426"/>
                <a:gd name="T214" fmla="+- 0 29296 16748"/>
                <a:gd name="T215" fmla="*/ 29296 h 14120"/>
                <a:gd name="T216" fmla="+- 0 10827 1030"/>
                <a:gd name="T217" fmla="*/ T216 w 12426"/>
                <a:gd name="T218" fmla="+- 0 27693 16748"/>
                <a:gd name="T219" fmla="*/ 27693 h 14120"/>
                <a:gd name="T220" fmla="+- 0 13412 1030"/>
                <a:gd name="T221" fmla="*/ T220 w 12426"/>
                <a:gd name="T222" fmla="+- 0 26038 16748"/>
                <a:gd name="T223" fmla="*/ 26038 h 14120"/>
                <a:gd name="T224" fmla="+- 0 13327 1030"/>
                <a:gd name="T225" fmla="*/ T224 w 12426"/>
                <a:gd name="T226" fmla="+- 0 16830 16748"/>
                <a:gd name="T227" fmla="*/ 16830 h 14120"/>
                <a:gd name="T228" fmla="+- 0 12944 1030"/>
                <a:gd name="T229" fmla="*/ T228 w 12426"/>
                <a:gd name="T230" fmla="+- 0 16748 16748"/>
                <a:gd name="T231" fmla="*/ 16748 h 14120"/>
                <a:gd name="T232" fmla="+- 0 12014 1030"/>
                <a:gd name="T233" fmla="*/ T232 w 12426"/>
                <a:gd name="T234" fmla="+- 0 18188 16748"/>
                <a:gd name="T235" fmla="*/ 18188 h 14120"/>
                <a:gd name="T236" fmla="+- 0 12410 1030"/>
                <a:gd name="T237" fmla="*/ T236 w 12426"/>
                <a:gd name="T238" fmla="+- 0 18136 16748"/>
                <a:gd name="T239" fmla="*/ 18136 h 14120"/>
                <a:gd name="T240" fmla="+- 0 12800 1030"/>
                <a:gd name="T241" fmla="*/ T240 w 12426"/>
                <a:gd name="T242" fmla="+- 0 18188 16748"/>
                <a:gd name="T243" fmla="*/ 18188 h 14120"/>
                <a:gd name="T244" fmla="+- 0 13164 1030"/>
                <a:gd name="T245" fmla="*/ T244 w 12426"/>
                <a:gd name="T246" fmla="+- 0 18338 16748"/>
                <a:gd name="T247" fmla="*/ 18338 h 14120"/>
                <a:gd name="T248" fmla="+- 0 13456 1030"/>
                <a:gd name="T249" fmla="*/ T248 w 12426"/>
                <a:gd name="T250" fmla="+- 0 18557 16748"/>
                <a:gd name="T251" fmla="*/ 18557 h 1412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  <a:cxn ang="0">
                  <a:pos x="T241" y="T243"/>
                </a:cxn>
                <a:cxn ang="0">
                  <a:pos x="T245" y="T247"/>
                </a:cxn>
                <a:cxn ang="0">
                  <a:pos x="T249" y="T251"/>
                </a:cxn>
              </a:cxnLst>
              <a:rect l="0" t="0" r="r" b="b"/>
              <a:pathLst>
                <a:path w="12426" h="14120">
                  <a:moveTo>
                    <a:pt x="7503" y="13239"/>
                  </a:moveTo>
                  <a:lnTo>
                    <a:pt x="6550" y="12286"/>
                  </a:lnTo>
                  <a:lnTo>
                    <a:pt x="5081" y="12679"/>
                  </a:lnTo>
                  <a:lnTo>
                    <a:pt x="5002" y="12698"/>
                  </a:lnTo>
                  <a:lnTo>
                    <a:pt x="4923" y="12713"/>
                  </a:lnTo>
                  <a:lnTo>
                    <a:pt x="4843" y="12723"/>
                  </a:lnTo>
                  <a:lnTo>
                    <a:pt x="4764" y="12729"/>
                  </a:lnTo>
                  <a:lnTo>
                    <a:pt x="4684" y="12731"/>
                  </a:lnTo>
                  <a:lnTo>
                    <a:pt x="4605" y="12729"/>
                  </a:lnTo>
                  <a:lnTo>
                    <a:pt x="4526" y="12723"/>
                  </a:lnTo>
                  <a:lnTo>
                    <a:pt x="4448" y="12712"/>
                  </a:lnTo>
                  <a:lnTo>
                    <a:pt x="4371" y="12698"/>
                  </a:lnTo>
                  <a:lnTo>
                    <a:pt x="4294" y="12679"/>
                  </a:lnTo>
                  <a:lnTo>
                    <a:pt x="4219" y="12657"/>
                  </a:lnTo>
                  <a:lnTo>
                    <a:pt x="4145" y="12631"/>
                  </a:lnTo>
                  <a:lnTo>
                    <a:pt x="4072" y="12601"/>
                  </a:lnTo>
                  <a:lnTo>
                    <a:pt x="4000" y="12567"/>
                  </a:lnTo>
                  <a:lnTo>
                    <a:pt x="3931" y="12529"/>
                  </a:lnTo>
                  <a:lnTo>
                    <a:pt x="3863" y="12488"/>
                  </a:lnTo>
                  <a:lnTo>
                    <a:pt x="3797" y="12443"/>
                  </a:lnTo>
                  <a:lnTo>
                    <a:pt x="3734" y="12394"/>
                  </a:lnTo>
                  <a:lnTo>
                    <a:pt x="3672" y="12342"/>
                  </a:lnTo>
                  <a:lnTo>
                    <a:pt x="3613" y="12286"/>
                  </a:lnTo>
                  <a:lnTo>
                    <a:pt x="2723" y="11396"/>
                  </a:lnTo>
                  <a:lnTo>
                    <a:pt x="1898" y="12222"/>
                  </a:lnTo>
                  <a:lnTo>
                    <a:pt x="3573" y="13897"/>
                  </a:lnTo>
                  <a:lnTo>
                    <a:pt x="3634" y="13951"/>
                  </a:lnTo>
                  <a:lnTo>
                    <a:pt x="3699" y="13998"/>
                  </a:lnTo>
                  <a:lnTo>
                    <a:pt x="3768" y="14038"/>
                  </a:lnTo>
                  <a:lnTo>
                    <a:pt x="3840" y="14070"/>
                  </a:lnTo>
                  <a:lnTo>
                    <a:pt x="3915" y="14095"/>
                  </a:lnTo>
                  <a:lnTo>
                    <a:pt x="3992" y="14111"/>
                  </a:lnTo>
                  <a:lnTo>
                    <a:pt x="4071" y="14119"/>
                  </a:lnTo>
                  <a:lnTo>
                    <a:pt x="4151" y="14120"/>
                  </a:lnTo>
                  <a:lnTo>
                    <a:pt x="4231" y="14111"/>
                  </a:lnTo>
                  <a:lnTo>
                    <a:pt x="4310" y="14095"/>
                  </a:lnTo>
                  <a:lnTo>
                    <a:pt x="7503" y="13239"/>
                  </a:lnTo>
                  <a:close/>
                  <a:moveTo>
                    <a:pt x="12426" y="8713"/>
                  </a:moveTo>
                  <a:lnTo>
                    <a:pt x="11936" y="8844"/>
                  </a:lnTo>
                  <a:lnTo>
                    <a:pt x="10467" y="9238"/>
                  </a:lnTo>
                  <a:lnTo>
                    <a:pt x="10388" y="9257"/>
                  </a:lnTo>
                  <a:lnTo>
                    <a:pt x="10309" y="9272"/>
                  </a:lnTo>
                  <a:lnTo>
                    <a:pt x="10243" y="9280"/>
                  </a:lnTo>
                  <a:lnTo>
                    <a:pt x="10653" y="7751"/>
                  </a:lnTo>
                  <a:lnTo>
                    <a:pt x="10670" y="7672"/>
                  </a:lnTo>
                  <a:lnTo>
                    <a:pt x="10678" y="7592"/>
                  </a:lnTo>
                  <a:lnTo>
                    <a:pt x="10678" y="7513"/>
                  </a:lnTo>
                  <a:lnTo>
                    <a:pt x="10670" y="7434"/>
                  </a:lnTo>
                  <a:lnTo>
                    <a:pt x="10653" y="7357"/>
                  </a:lnTo>
                  <a:lnTo>
                    <a:pt x="9238" y="7736"/>
                  </a:lnTo>
                  <a:lnTo>
                    <a:pt x="9256" y="7812"/>
                  </a:lnTo>
                  <a:lnTo>
                    <a:pt x="9271" y="7890"/>
                  </a:lnTo>
                  <a:lnTo>
                    <a:pt x="9281" y="7968"/>
                  </a:lnTo>
                  <a:lnTo>
                    <a:pt x="9287" y="8047"/>
                  </a:lnTo>
                  <a:lnTo>
                    <a:pt x="9290" y="8126"/>
                  </a:lnTo>
                  <a:lnTo>
                    <a:pt x="9288" y="8205"/>
                  </a:lnTo>
                  <a:lnTo>
                    <a:pt x="9282" y="8285"/>
                  </a:lnTo>
                  <a:lnTo>
                    <a:pt x="9271" y="8364"/>
                  </a:lnTo>
                  <a:lnTo>
                    <a:pt x="9257" y="8443"/>
                  </a:lnTo>
                  <a:lnTo>
                    <a:pt x="9238" y="8522"/>
                  </a:lnTo>
                  <a:lnTo>
                    <a:pt x="9122" y="8955"/>
                  </a:lnTo>
                  <a:lnTo>
                    <a:pt x="9120" y="8953"/>
                  </a:lnTo>
                  <a:lnTo>
                    <a:pt x="9059" y="8901"/>
                  </a:lnTo>
                  <a:lnTo>
                    <a:pt x="9000" y="8845"/>
                  </a:lnTo>
                  <a:lnTo>
                    <a:pt x="8110" y="7955"/>
                  </a:lnTo>
                  <a:lnTo>
                    <a:pt x="7219" y="7065"/>
                  </a:lnTo>
                  <a:lnTo>
                    <a:pt x="7164" y="7006"/>
                  </a:lnTo>
                  <a:lnTo>
                    <a:pt x="7111" y="6944"/>
                  </a:lnTo>
                  <a:lnTo>
                    <a:pt x="7063" y="6881"/>
                  </a:lnTo>
                  <a:lnTo>
                    <a:pt x="7018" y="6815"/>
                  </a:lnTo>
                  <a:lnTo>
                    <a:pt x="6976" y="6747"/>
                  </a:lnTo>
                  <a:lnTo>
                    <a:pt x="6939" y="6678"/>
                  </a:lnTo>
                  <a:lnTo>
                    <a:pt x="6905" y="6606"/>
                  </a:lnTo>
                  <a:lnTo>
                    <a:pt x="6875" y="6534"/>
                  </a:lnTo>
                  <a:lnTo>
                    <a:pt x="6849" y="6459"/>
                  </a:lnTo>
                  <a:lnTo>
                    <a:pt x="6826" y="6384"/>
                  </a:lnTo>
                  <a:lnTo>
                    <a:pt x="6808" y="6307"/>
                  </a:lnTo>
                  <a:lnTo>
                    <a:pt x="6794" y="6230"/>
                  </a:lnTo>
                  <a:lnTo>
                    <a:pt x="6783" y="6152"/>
                  </a:lnTo>
                  <a:lnTo>
                    <a:pt x="6777" y="6073"/>
                  </a:lnTo>
                  <a:lnTo>
                    <a:pt x="6775" y="5994"/>
                  </a:lnTo>
                  <a:lnTo>
                    <a:pt x="6777" y="5915"/>
                  </a:lnTo>
                  <a:lnTo>
                    <a:pt x="6783" y="5835"/>
                  </a:lnTo>
                  <a:lnTo>
                    <a:pt x="6793" y="5756"/>
                  </a:lnTo>
                  <a:lnTo>
                    <a:pt x="6808" y="5676"/>
                  </a:lnTo>
                  <a:lnTo>
                    <a:pt x="6826" y="5597"/>
                  </a:lnTo>
                  <a:lnTo>
                    <a:pt x="6942" y="5165"/>
                  </a:lnTo>
                  <a:lnTo>
                    <a:pt x="6944" y="5167"/>
                  </a:lnTo>
                  <a:lnTo>
                    <a:pt x="7006" y="5219"/>
                  </a:lnTo>
                  <a:lnTo>
                    <a:pt x="7065" y="5275"/>
                  </a:lnTo>
                  <a:lnTo>
                    <a:pt x="7955" y="6165"/>
                  </a:lnTo>
                  <a:lnTo>
                    <a:pt x="8845" y="7055"/>
                  </a:lnTo>
                  <a:lnTo>
                    <a:pt x="8901" y="7114"/>
                  </a:lnTo>
                  <a:lnTo>
                    <a:pt x="8953" y="7175"/>
                  </a:lnTo>
                  <a:lnTo>
                    <a:pt x="9002" y="7239"/>
                  </a:lnTo>
                  <a:lnTo>
                    <a:pt x="9047" y="7305"/>
                  </a:lnTo>
                  <a:lnTo>
                    <a:pt x="9088" y="7372"/>
                  </a:lnTo>
                  <a:lnTo>
                    <a:pt x="9125" y="7442"/>
                  </a:lnTo>
                  <a:lnTo>
                    <a:pt x="9159" y="7513"/>
                  </a:lnTo>
                  <a:lnTo>
                    <a:pt x="9189" y="7586"/>
                  </a:lnTo>
                  <a:lnTo>
                    <a:pt x="9215" y="7660"/>
                  </a:lnTo>
                  <a:lnTo>
                    <a:pt x="9238" y="7736"/>
                  </a:lnTo>
                  <a:lnTo>
                    <a:pt x="10653" y="7357"/>
                  </a:lnTo>
                  <a:lnTo>
                    <a:pt x="10629" y="7281"/>
                  </a:lnTo>
                  <a:lnTo>
                    <a:pt x="10597" y="7209"/>
                  </a:lnTo>
                  <a:lnTo>
                    <a:pt x="10557" y="7140"/>
                  </a:lnTo>
                  <a:lnTo>
                    <a:pt x="10510" y="7075"/>
                  </a:lnTo>
                  <a:lnTo>
                    <a:pt x="10456" y="7015"/>
                  </a:lnTo>
                  <a:lnTo>
                    <a:pt x="8780" y="5339"/>
                  </a:lnTo>
                  <a:lnTo>
                    <a:pt x="7294" y="3853"/>
                  </a:lnTo>
                  <a:lnTo>
                    <a:pt x="7478" y="3166"/>
                  </a:lnTo>
                  <a:lnTo>
                    <a:pt x="7501" y="3088"/>
                  </a:lnTo>
                  <a:lnTo>
                    <a:pt x="7528" y="3012"/>
                  </a:lnTo>
                  <a:lnTo>
                    <a:pt x="7559" y="2938"/>
                  </a:lnTo>
                  <a:lnTo>
                    <a:pt x="7593" y="2866"/>
                  </a:lnTo>
                  <a:lnTo>
                    <a:pt x="7631" y="2797"/>
                  </a:lnTo>
                  <a:lnTo>
                    <a:pt x="7673" y="2729"/>
                  </a:lnTo>
                  <a:lnTo>
                    <a:pt x="7718" y="2664"/>
                  </a:lnTo>
                  <a:lnTo>
                    <a:pt x="7766" y="2602"/>
                  </a:lnTo>
                  <a:lnTo>
                    <a:pt x="7817" y="2542"/>
                  </a:lnTo>
                  <a:lnTo>
                    <a:pt x="7871" y="2485"/>
                  </a:lnTo>
                  <a:lnTo>
                    <a:pt x="7928" y="2431"/>
                  </a:lnTo>
                  <a:lnTo>
                    <a:pt x="7988" y="2380"/>
                  </a:lnTo>
                  <a:lnTo>
                    <a:pt x="8050" y="2332"/>
                  </a:lnTo>
                  <a:lnTo>
                    <a:pt x="8115" y="2287"/>
                  </a:lnTo>
                  <a:lnTo>
                    <a:pt x="8183" y="2245"/>
                  </a:lnTo>
                  <a:lnTo>
                    <a:pt x="8252" y="2207"/>
                  </a:lnTo>
                  <a:lnTo>
                    <a:pt x="8324" y="2173"/>
                  </a:lnTo>
                  <a:lnTo>
                    <a:pt x="8398" y="2142"/>
                  </a:lnTo>
                  <a:lnTo>
                    <a:pt x="8474" y="2115"/>
                  </a:lnTo>
                  <a:lnTo>
                    <a:pt x="8552" y="2092"/>
                  </a:lnTo>
                  <a:lnTo>
                    <a:pt x="9514" y="1834"/>
                  </a:lnTo>
                  <a:lnTo>
                    <a:pt x="8561" y="881"/>
                  </a:lnTo>
                  <a:lnTo>
                    <a:pt x="7177" y="1252"/>
                  </a:lnTo>
                  <a:lnTo>
                    <a:pt x="7100" y="1277"/>
                  </a:lnTo>
                  <a:lnTo>
                    <a:pt x="7027" y="1309"/>
                  </a:lnTo>
                  <a:lnTo>
                    <a:pt x="6958" y="1349"/>
                  </a:lnTo>
                  <a:lnTo>
                    <a:pt x="6894" y="1396"/>
                  </a:lnTo>
                  <a:lnTo>
                    <a:pt x="6835" y="1449"/>
                  </a:lnTo>
                  <a:lnTo>
                    <a:pt x="6782" y="1508"/>
                  </a:lnTo>
                  <a:lnTo>
                    <a:pt x="6736" y="1572"/>
                  </a:lnTo>
                  <a:lnTo>
                    <a:pt x="6696" y="1640"/>
                  </a:lnTo>
                  <a:lnTo>
                    <a:pt x="6663" y="1714"/>
                  </a:lnTo>
                  <a:lnTo>
                    <a:pt x="6638" y="1791"/>
                  </a:lnTo>
                  <a:lnTo>
                    <a:pt x="6267" y="3175"/>
                  </a:lnTo>
                  <a:lnTo>
                    <a:pt x="6175" y="3518"/>
                  </a:lnTo>
                  <a:lnTo>
                    <a:pt x="3175" y="4322"/>
                  </a:lnTo>
                  <a:lnTo>
                    <a:pt x="1791" y="4693"/>
                  </a:lnTo>
                  <a:lnTo>
                    <a:pt x="1714" y="4718"/>
                  </a:lnTo>
                  <a:lnTo>
                    <a:pt x="1640" y="4751"/>
                  </a:lnTo>
                  <a:lnTo>
                    <a:pt x="1571" y="4791"/>
                  </a:lnTo>
                  <a:lnTo>
                    <a:pt x="1507" y="4837"/>
                  </a:lnTo>
                  <a:lnTo>
                    <a:pt x="1449" y="4890"/>
                  </a:lnTo>
                  <a:lnTo>
                    <a:pt x="1396" y="4949"/>
                  </a:lnTo>
                  <a:lnTo>
                    <a:pt x="1349" y="5013"/>
                  </a:lnTo>
                  <a:lnTo>
                    <a:pt x="1309" y="5082"/>
                  </a:lnTo>
                  <a:lnTo>
                    <a:pt x="1277" y="5155"/>
                  </a:lnTo>
                  <a:lnTo>
                    <a:pt x="1251" y="5232"/>
                  </a:lnTo>
                  <a:lnTo>
                    <a:pt x="881" y="6616"/>
                  </a:lnTo>
                  <a:lnTo>
                    <a:pt x="25" y="9810"/>
                  </a:lnTo>
                  <a:lnTo>
                    <a:pt x="8" y="9889"/>
                  </a:lnTo>
                  <a:lnTo>
                    <a:pt x="0" y="9969"/>
                  </a:lnTo>
                  <a:lnTo>
                    <a:pt x="0" y="10048"/>
                  </a:lnTo>
                  <a:lnTo>
                    <a:pt x="8" y="10127"/>
                  </a:lnTo>
                  <a:lnTo>
                    <a:pt x="25" y="10204"/>
                  </a:lnTo>
                  <a:lnTo>
                    <a:pt x="1141" y="9905"/>
                  </a:lnTo>
                  <a:lnTo>
                    <a:pt x="25" y="10204"/>
                  </a:lnTo>
                  <a:lnTo>
                    <a:pt x="49" y="10280"/>
                  </a:lnTo>
                  <a:lnTo>
                    <a:pt x="81" y="10352"/>
                  </a:lnTo>
                  <a:lnTo>
                    <a:pt x="121" y="10421"/>
                  </a:lnTo>
                  <a:lnTo>
                    <a:pt x="168" y="10486"/>
                  </a:lnTo>
                  <a:lnTo>
                    <a:pt x="222" y="10546"/>
                  </a:lnTo>
                  <a:lnTo>
                    <a:pt x="1898" y="12222"/>
                  </a:lnTo>
                  <a:lnTo>
                    <a:pt x="2723" y="11396"/>
                  </a:lnTo>
                  <a:lnTo>
                    <a:pt x="1833" y="10506"/>
                  </a:lnTo>
                  <a:lnTo>
                    <a:pt x="1777" y="10447"/>
                  </a:lnTo>
                  <a:lnTo>
                    <a:pt x="1725" y="10386"/>
                  </a:lnTo>
                  <a:lnTo>
                    <a:pt x="1676" y="10322"/>
                  </a:lnTo>
                  <a:lnTo>
                    <a:pt x="1631" y="10256"/>
                  </a:lnTo>
                  <a:lnTo>
                    <a:pt x="1590" y="10189"/>
                  </a:lnTo>
                  <a:lnTo>
                    <a:pt x="1553" y="10119"/>
                  </a:lnTo>
                  <a:lnTo>
                    <a:pt x="1519" y="10048"/>
                  </a:lnTo>
                  <a:lnTo>
                    <a:pt x="1489" y="9975"/>
                  </a:lnTo>
                  <a:lnTo>
                    <a:pt x="1462" y="9901"/>
                  </a:lnTo>
                  <a:lnTo>
                    <a:pt x="1440" y="9825"/>
                  </a:lnTo>
                  <a:lnTo>
                    <a:pt x="1422" y="9749"/>
                  </a:lnTo>
                  <a:lnTo>
                    <a:pt x="1407" y="9671"/>
                  </a:lnTo>
                  <a:lnTo>
                    <a:pt x="1397" y="9593"/>
                  </a:lnTo>
                  <a:lnTo>
                    <a:pt x="1391" y="9514"/>
                  </a:lnTo>
                  <a:lnTo>
                    <a:pt x="1388" y="9435"/>
                  </a:lnTo>
                  <a:lnTo>
                    <a:pt x="1390" y="9356"/>
                  </a:lnTo>
                  <a:lnTo>
                    <a:pt x="1396" y="9276"/>
                  </a:lnTo>
                  <a:lnTo>
                    <a:pt x="1407" y="9197"/>
                  </a:lnTo>
                  <a:lnTo>
                    <a:pt x="1421" y="9118"/>
                  </a:lnTo>
                  <a:lnTo>
                    <a:pt x="1440" y="9039"/>
                  </a:lnTo>
                  <a:lnTo>
                    <a:pt x="1834" y="7570"/>
                  </a:lnTo>
                  <a:lnTo>
                    <a:pt x="2092" y="6607"/>
                  </a:lnTo>
                  <a:lnTo>
                    <a:pt x="2115" y="6529"/>
                  </a:lnTo>
                  <a:lnTo>
                    <a:pt x="2142" y="6454"/>
                  </a:lnTo>
                  <a:lnTo>
                    <a:pt x="2173" y="6380"/>
                  </a:lnTo>
                  <a:lnTo>
                    <a:pt x="2207" y="6308"/>
                  </a:lnTo>
                  <a:lnTo>
                    <a:pt x="2245" y="6238"/>
                  </a:lnTo>
                  <a:lnTo>
                    <a:pt x="2287" y="6171"/>
                  </a:lnTo>
                  <a:lnTo>
                    <a:pt x="2331" y="6106"/>
                  </a:lnTo>
                  <a:lnTo>
                    <a:pt x="2379" y="6043"/>
                  </a:lnTo>
                  <a:lnTo>
                    <a:pt x="2431" y="5983"/>
                  </a:lnTo>
                  <a:lnTo>
                    <a:pt x="2485" y="5926"/>
                  </a:lnTo>
                  <a:lnTo>
                    <a:pt x="2542" y="5872"/>
                  </a:lnTo>
                  <a:lnTo>
                    <a:pt x="2602" y="5821"/>
                  </a:lnTo>
                  <a:lnTo>
                    <a:pt x="2664" y="5773"/>
                  </a:lnTo>
                  <a:lnTo>
                    <a:pt x="2729" y="5728"/>
                  </a:lnTo>
                  <a:lnTo>
                    <a:pt x="2796" y="5687"/>
                  </a:lnTo>
                  <a:lnTo>
                    <a:pt x="2866" y="5649"/>
                  </a:lnTo>
                  <a:lnTo>
                    <a:pt x="2938" y="5614"/>
                  </a:lnTo>
                  <a:lnTo>
                    <a:pt x="3012" y="5583"/>
                  </a:lnTo>
                  <a:lnTo>
                    <a:pt x="3088" y="5556"/>
                  </a:lnTo>
                  <a:lnTo>
                    <a:pt x="3166" y="5533"/>
                  </a:lnTo>
                  <a:lnTo>
                    <a:pt x="4128" y="5275"/>
                  </a:lnTo>
                  <a:lnTo>
                    <a:pt x="5597" y="4881"/>
                  </a:lnTo>
                  <a:lnTo>
                    <a:pt x="5676" y="4863"/>
                  </a:lnTo>
                  <a:lnTo>
                    <a:pt x="5755" y="4848"/>
                  </a:lnTo>
                  <a:lnTo>
                    <a:pt x="5821" y="4840"/>
                  </a:lnTo>
                  <a:lnTo>
                    <a:pt x="5411" y="6368"/>
                  </a:lnTo>
                  <a:lnTo>
                    <a:pt x="5394" y="6448"/>
                  </a:lnTo>
                  <a:lnTo>
                    <a:pt x="5386" y="6527"/>
                  </a:lnTo>
                  <a:lnTo>
                    <a:pt x="5386" y="6607"/>
                  </a:lnTo>
                  <a:lnTo>
                    <a:pt x="5395" y="6686"/>
                  </a:lnTo>
                  <a:lnTo>
                    <a:pt x="5411" y="6763"/>
                  </a:lnTo>
                  <a:lnTo>
                    <a:pt x="5436" y="6838"/>
                  </a:lnTo>
                  <a:lnTo>
                    <a:pt x="5468" y="6911"/>
                  </a:lnTo>
                  <a:lnTo>
                    <a:pt x="5507" y="6980"/>
                  </a:lnTo>
                  <a:lnTo>
                    <a:pt x="5554" y="7045"/>
                  </a:lnTo>
                  <a:lnTo>
                    <a:pt x="5609" y="7105"/>
                  </a:lnTo>
                  <a:lnTo>
                    <a:pt x="7284" y="8780"/>
                  </a:lnTo>
                  <a:lnTo>
                    <a:pt x="8770" y="10267"/>
                  </a:lnTo>
                  <a:lnTo>
                    <a:pt x="8586" y="10954"/>
                  </a:lnTo>
                  <a:lnTo>
                    <a:pt x="8563" y="11032"/>
                  </a:lnTo>
                  <a:lnTo>
                    <a:pt x="8536" y="11107"/>
                  </a:lnTo>
                  <a:lnTo>
                    <a:pt x="8506" y="11181"/>
                  </a:lnTo>
                  <a:lnTo>
                    <a:pt x="8471" y="11253"/>
                  </a:lnTo>
                  <a:lnTo>
                    <a:pt x="8433" y="11323"/>
                  </a:lnTo>
                  <a:lnTo>
                    <a:pt x="8391" y="11390"/>
                  </a:lnTo>
                  <a:lnTo>
                    <a:pt x="8347" y="11455"/>
                  </a:lnTo>
                  <a:lnTo>
                    <a:pt x="8299" y="11518"/>
                  </a:lnTo>
                  <a:lnTo>
                    <a:pt x="8247" y="11578"/>
                  </a:lnTo>
                  <a:lnTo>
                    <a:pt x="8193" y="11635"/>
                  </a:lnTo>
                  <a:lnTo>
                    <a:pt x="8136" y="11689"/>
                  </a:lnTo>
                  <a:lnTo>
                    <a:pt x="8076" y="11740"/>
                  </a:lnTo>
                  <a:lnTo>
                    <a:pt x="8014" y="11788"/>
                  </a:lnTo>
                  <a:lnTo>
                    <a:pt x="7949" y="11833"/>
                  </a:lnTo>
                  <a:lnTo>
                    <a:pt x="7882" y="11874"/>
                  </a:lnTo>
                  <a:lnTo>
                    <a:pt x="7812" y="11912"/>
                  </a:lnTo>
                  <a:lnTo>
                    <a:pt x="7740" y="11947"/>
                  </a:lnTo>
                  <a:lnTo>
                    <a:pt x="7666" y="11978"/>
                  </a:lnTo>
                  <a:lnTo>
                    <a:pt x="7590" y="12005"/>
                  </a:lnTo>
                  <a:lnTo>
                    <a:pt x="7512" y="12028"/>
                  </a:lnTo>
                  <a:lnTo>
                    <a:pt x="6550" y="12286"/>
                  </a:lnTo>
                  <a:lnTo>
                    <a:pt x="7503" y="13239"/>
                  </a:lnTo>
                  <a:lnTo>
                    <a:pt x="8887" y="12868"/>
                  </a:lnTo>
                  <a:lnTo>
                    <a:pt x="8964" y="12843"/>
                  </a:lnTo>
                  <a:lnTo>
                    <a:pt x="9038" y="12810"/>
                  </a:lnTo>
                  <a:lnTo>
                    <a:pt x="9107" y="12770"/>
                  </a:lnTo>
                  <a:lnTo>
                    <a:pt x="9171" y="12724"/>
                  </a:lnTo>
                  <a:lnTo>
                    <a:pt x="9229" y="12671"/>
                  </a:lnTo>
                  <a:lnTo>
                    <a:pt x="9282" y="12612"/>
                  </a:lnTo>
                  <a:lnTo>
                    <a:pt x="9329" y="12548"/>
                  </a:lnTo>
                  <a:lnTo>
                    <a:pt x="9369" y="12479"/>
                  </a:lnTo>
                  <a:lnTo>
                    <a:pt x="9401" y="12406"/>
                  </a:lnTo>
                  <a:lnTo>
                    <a:pt x="9427" y="12329"/>
                  </a:lnTo>
                  <a:lnTo>
                    <a:pt x="9797" y="10945"/>
                  </a:lnTo>
                  <a:lnTo>
                    <a:pt x="9889" y="10601"/>
                  </a:lnTo>
                  <a:lnTo>
                    <a:pt x="12426" y="9922"/>
                  </a:lnTo>
                  <a:lnTo>
                    <a:pt x="12426" y="9334"/>
                  </a:lnTo>
                  <a:lnTo>
                    <a:pt x="12382" y="9290"/>
                  </a:lnTo>
                  <a:lnTo>
                    <a:pt x="12426" y="9334"/>
                  </a:lnTo>
                  <a:lnTo>
                    <a:pt x="12426" y="8713"/>
                  </a:lnTo>
                  <a:close/>
                  <a:moveTo>
                    <a:pt x="12426" y="164"/>
                  </a:moveTo>
                  <a:lnTo>
                    <a:pt x="12366" y="121"/>
                  </a:lnTo>
                  <a:lnTo>
                    <a:pt x="12297" y="82"/>
                  </a:lnTo>
                  <a:lnTo>
                    <a:pt x="12224" y="49"/>
                  </a:lnTo>
                  <a:lnTo>
                    <a:pt x="12149" y="25"/>
                  </a:lnTo>
                  <a:lnTo>
                    <a:pt x="12072" y="9"/>
                  </a:lnTo>
                  <a:lnTo>
                    <a:pt x="11993" y="0"/>
                  </a:lnTo>
                  <a:lnTo>
                    <a:pt x="11914" y="0"/>
                  </a:lnTo>
                  <a:lnTo>
                    <a:pt x="11834" y="8"/>
                  </a:lnTo>
                  <a:lnTo>
                    <a:pt x="11754" y="25"/>
                  </a:lnTo>
                  <a:lnTo>
                    <a:pt x="8561" y="881"/>
                  </a:lnTo>
                  <a:lnTo>
                    <a:pt x="9514" y="1834"/>
                  </a:lnTo>
                  <a:lnTo>
                    <a:pt x="10984" y="1440"/>
                  </a:lnTo>
                  <a:lnTo>
                    <a:pt x="11062" y="1421"/>
                  </a:lnTo>
                  <a:lnTo>
                    <a:pt x="11142" y="1407"/>
                  </a:lnTo>
                  <a:lnTo>
                    <a:pt x="11221" y="1396"/>
                  </a:lnTo>
                  <a:lnTo>
                    <a:pt x="11301" y="1390"/>
                  </a:lnTo>
                  <a:lnTo>
                    <a:pt x="11380" y="1388"/>
                  </a:lnTo>
                  <a:lnTo>
                    <a:pt x="11459" y="1391"/>
                  </a:lnTo>
                  <a:lnTo>
                    <a:pt x="11538" y="1397"/>
                  </a:lnTo>
                  <a:lnTo>
                    <a:pt x="11616" y="1407"/>
                  </a:lnTo>
                  <a:lnTo>
                    <a:pt x="11694" y="1422"/>
                  </a:lnTo>
                  <a:lnTo>
                    <a:pt x="11770" y="1440"/>
                  </a:lnTo>
                  <a:lnTo>
                    <a:pt x="11845" y="1463"/>
                  </a:lnTo>
                  <a:lnTo>
                    <a:pt x="11920" y="1489"/>
                  </a:lnTo>
                  <a:lnTo>
                    <a:pt x="11993" y="1519"/>
                  </a:lnTo>
                  <a:lnTo>
                    <a:pt x="12064" y="1553"/>
                  </a:lnTo>
                  <a:lnTo>
                    <a:pt x="12134" y="1590"/>
                  </a:lnTo>
                  <a:lnTo>
                    <a:pt x="12201" y="1632"/>
                  </a:lnTo>
                  <a:lnTo>
                    <a:pt x="12267" y="1677"/>
                  </a:lnTo>
                  <a:lnTo>
                    <a:pt x="12331" y="1725"/>
                  </a:lnTo>
                  <a:lnTo>
                    <a:pt x="12392" y="1778"/>
                  </a:lnTo>
                  <a:lnTo>
                    <a:pt x="12426" y="1809"/>
                  </a:lnTo>
                  <a:lnTo>
                    <a:pt x="12426" y="164"/>
                  </a:lnTo>
                  <a:close/>
                </a:path>
              </a:pathLst>
            </a:custGeom>
            <a:solidFill>
              <a:srgbClr val="337B86">
                <a:alpha val="3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cs-CZ">
                <a:pattFill prst="pct5">
                  <a:fgClr>
                    <a:schemeClr val="tx1"/>
                  </a:fgClr>
                  <a:bgClr>
                    <a:schemeClr val="bg1"/>
                  </a:bgClr>
                </a:pattFill>
              </a:endParaRPr>
            </a:p>
          </p:txBody>
        </p:sp>
        <p:sp>
          <p:nvSpPr>
            <p:cNvPr id="6" name="AutoShape 79">
              <a:extLst>
                <a:ext uri="{FF2B5EF4-FFF2-40B4-BE49-F238E27FC236}">
                  <a16:creationId xmlns:a16="http://schemas.microsoft.com/office/drawing/2014/main" id="{9B3103DA-E0D7-08A2-B2F8-B61600C2817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2" y="22671"/>
              <a:ext cx="7393" cy="8788"/>
            </a:xfrm>
            <a:custGeom>
              <a:avLst/>
              <a:gdLst>
                <a:gd name="T0" fmla="+- 0 9144 6063"/>
                <a:gd name="T1" fmla="*/ T0 w 7393"/>
                <a:gd name="T2" fmla="+- 0 30580 22672"/>
                <a:gd name="T3" fmla="*/ 30580 h 8788"/>
                <a:gd name="T4" fmla="+- 0 8816 6063"/>
                <a:gd name="T5" fmla="*/ T4 w 7393"/>
                <a:gd name="T6" fmla="+- 0 30580 22672"/>
                <a:gd name="T7" fmla="*/ 30580 h 8788"/>
                <a:gd name="T8" fmla="+- 0 8510 6063"/>
                <a:gd name="T9" fmla="*/ T8 w 7393"/>
                <a:gd name="T10" fmla="+- 0 30468 22672"/>
                <a:gd name="T11" fmla="*/ 30468 h 8788"/>
                <a:gd name="T12" fmla="+- 0 7759 6063"/>
                <a:gd name="T13" fmla="*/ T12 w 7393"/>
                <a:gd name="T14" fmla="+- 0 29763 22672"/>
                <a:gd name="T15" fmla="*/ 29763 h 8788"/>
                <a:gd name="T16" fmla="+- 0 7053 6063"/>
                <a:gd name="T17" fmla="*/ T16 w 7393"/>
                <a:gd name="T18" fmla="+- 0 29011 22672"/>
                <a:gd name="T19" fmla="*/ 29011 h 8788"/>
                <a:gd name="T20" fmla="+- 0 6079 6063"/>
                <a:gd name="T21" fmla="*/ T20 w 7393"/>
                <a:gd name="T22" fmla="+- 0 29021 22672"/>
                <a:gd name="T23" fmla="*/ 29021 h 8788"/>
                <a:gd name="T24" fmla="+- 0 6202 6063"/>
                <a:gd name="T25" fmla="*/ T24 w 7393"/>
                <a:gd name="T26" fmla="+- 0 29234 22672"/>
                <a:gd name="T27" fmla="*/ 29234 h 8788"/>
                <a:gd name="T28" fmla="+- 0 8387 6063"/>
                <a:gd name="T29" fmla="*/ T28 w 7393"/>
                <a:gd name="T30" fmla="+- 0 31396 22672"/>
                <a:gd name="T31" fmla="*/ 31396 h 8788"/>
                <a:gd name="T32" fmla="+- 0 8623 6063"/>
                <a:gd name="T33" fmla="*/ T32 w 7393"/>
                <a:gd name="T34" fmla="+- 0 31459 22672"/>
                <a:gd name="T35" fmla="*/ 31459 h 8788"/>
                <a:gd name="T36" fmla="+- 0 12695 6063"/>
                <a:gd name="T37" fmla="*/ T36 w 7393"/>
                <a:gd name="T38" fmla="+- 0 27248 22672"/>
                <a:gd name="T39" fmla="*/ 27248 h 8788"/>
                <a:gd name="T40" fmla="+- 0 12572 6063"/>
                <a:gd name="T41" fmla="*/ T40 w 7393"/>
                <a:gd name="T42" fmla="+- 0 27036 22672"/>
                <a:gd name="T43" fmla="*/ 27036 h 8788"/>
                <a:gd name="T44" fmla="+- 0 10744 6063"/>
                <a:gd name="T45" fmla="*/ T44 w 7393"/>
                <a:gd name="T46" fmla="+- 0 24560 22672"/>
                <a:gd name="T47" fmla="*/ 24560 h 8788"/>
                <a:gd name="T48" fmla="+- 0 10908 6063"/>
                <a:gd name="T49" fmla="*/ T48 w 7393"/>
                <a:gd name="T50" fmla="+- 0 24276 22672"/>
                <a:gd name="T51" fmla="*/ 24276 h 8788"/>
                <a:gd name="T52" fmla="+- 0 11157 6063"/>
                <a:gd name="T53" fmla="*/ T52 w 7393"/>
                <a:gd name="T54" fmla="+- 0 24067 22672"/>
                <a:gd name="T55" fmla="*/ 24067 h 8788"/>
                <a:gd name="T56" fmla="+- 0 11986 6063"/>
                <a:gd name="T57" fmla="*/ T56 w 7393"/>
                <a:gd name="T58" fmla="+- 0 23811 22672"/>
                <a:gd name="T59" fmla="*/ 23811 h 8788"/>
                <a:gd name="T60" fmla="+- 0 10416 6063"/>
                <a:gd name="T61" fmla="*/ T60 w 7393"/>
                <a:gd name="T62" fmla="+- 0 23496 22672"/>
                <a:gd name="T63" fmla="*/ 23496 h 8788"/>
                <a:gd name="T64" fmla="+- 0 10243 6063"/>
                <a:gd name="T65" fmla="*/ T64 w 7393"/>
                <a:gd name="T66" fmla="+- 0 23668 22672"/>
                <a:gd name="T67" fmla="*/ 23668 h 8788"/>
                <a:gd name="T68" fmla="+- 0 9907 6063"/>
                <a:gd name="T69" fmla="*/ T68 w 7393"/>
                <a:gd name="T70" fmla="+- 0 24859 22672"/>
                <a:gd name="T71" fmla="*/ 24859 h 8788"/>
                <a:gd name="T72" fmla="+- 0 7119 6063"/>
                <a:gd name="T73" fmla="*/ T72 w 7393"/>
                <a:gd name="T74" fmla="+- 0 25611 22672"/>
                <a:gd name="T75" fmla="*/ 25611 h 8788"/>
                <a:gd name="T76" fmla="+- 0 6925 6063"/>
                <a:gd name="T77" fmla="*/ T76 w 7393"/>
                <a:gd name="T78" fmla="+- 0 25759 22672"/>
                <a:gd name="T79" fmla="*/ 25759 h 8788"/>
                <a:gd name="T80" fmla="+- 0 6612 6063"/>
                <a:gd name="T81" fmla="*/ T80 w 7393"/>
                <a:gd name="T82" fmla="+- 0 26788 22672"/>
                <a:gd name="T83" fmla="*/ 26788 h 8788"/>
                <a:gd name="T84" fmla="+- 0 6067 6063"/>
                <a:gd name="T85" fmla="*/ T84 w 7393"/>
                <a:gd name="T86" fmla="+- 0 28961 22672"/>
                <a:gd name="T87" fmla="*/ 28961 h 8788"/>
                <a:gd name="T88" fmla="+- 0 6932 6063"/>
                <a:gd name="T89" fmla="*/ T88 w 7393"/>
                <a:gd name="T90" fmla="+- 0 28624 22672"/>
                <a:gd name="T91" fmla="*/ 28624 h 8788"/>
                <a:gd name="T92" fmla="+- 0 6960 6063"/>
                <a:gd name="T93" fmla="*/ T92 w 7393"/>
                <a:gd name="T94" fmla="+- 0 28296 22672"/>
                <a:gd name="T95" fmla="*/ 28296 h 8788"/>
                <a:gd name="T96" fmla="+- 0 7423 6063"/>
                <a:gd name="T97" fmla="*/ T96 w 7393"/>
                <a:gd name="T98" fmla="+- 0 26625 22672"/>
                <a:gd name="T99" fmla="*/ 26625 h 8788"/>
                <a:gd name="T100" fmla="+- 0 7610 6063"/>
                <a:gd name="T101" fmla="*/ T100 w 7393"/>
                <a:gd name="T102" fmla="+- 0 26358 22672"/>
                <a:gd name="T103" fmla="*/ 26358 h 8788"/>
                <a:gd name="T104" fmla="+- 0 7877 6063"/>
                <a:gd name="T105" fmla="*/ T104 w 7393"/>
                <a:gd name="T106" fmla="+- 0 26171 22672"/>
                <a:gd name="T107" fmla="*/ 26171 h 8788"/>
                <a:gd name="T108" fmla="+- 0 8633 6063"/>
                <a:gd name="T109" fmla="*/ T108 w 7393"/>
                <a:gd name="T110" fmla="+- 0 25953 22672"/>
                <a:gd name="T111" fmla="*/ 25953 h 8788"/>
                <a:gd name="T112" fmla="+- 0 9432 6063"/>
                <a:gd name="T113" fmla="*/ T112 w 7393"/>
                <a:gd name="T114" fmla="+- 0 26633 22672"/>
                <a:gd name="T115" fmla="*/ 26633 h 8788"/>
                <a:gd name="T116" fmla="+- 0 9432 6063"/>
                <a:gd name="T117" fmla="*/ T116 w 7393"/>
                <a:gd name="T118" fmla="+- 0 26879 22672"/>
                <a:gd name="T119" fmla="*/ 26879 h 8788"/>
                <a:gd name="T120" fmla="+- 0 10281 6063"/>
                <a:gd name="T121" fmla="*/ T120 w 7393"/>
                <a:gd name="T122" fmla="+- 0 26400 22672"/>
                <a:gd name="T123" fmla="*/ 26400 h 8788"/>
                <a:gd name="T124" fmla="+- 0 10385 6063"/>
                <a:gd name="T125" fmla="*/ T124 w 7393"/>
                <a:gd name="T126" fmla="+- 0 25885 22672"/>
                <a:gd name="T127" fmla="*/ 25885 h 8788"/>
                <a:gd name="T128" fmla="+- 0 11569 6063"/>
                <a:gd name="T129" fmla="*/ T128 w 7393"/>
                <a:gd name="T130" fmla="+- 0 27061 22672"/>
                <a:gd name="T131" fmla="*/ 27061 h 8788"/>
                <a:gd name="T132" fmla="+- 0 11758 6063"/>
                <a:gd name="T133" fmla="*/ T132 w 7393"/>
                <a:gd name="T134" fmla="+- 0 27331 22672"/>
                <a:gd name="T135" fmla="*/ 27331 h 8788"/>
                <a:gd name="T136" fmla="+- 0 13456 6063"/>
                <a:gd name="T137" fmla="*/ T136 w 7393"/>
                <a:gd name="T138" fmla="+- 0 28185 22672"/>
                <a:gd name="T139" fmla="*/ 28185 h 8788"/>
                <a:gd name="T140" fmla="+- 0 12695 6063"/>
                <a:gd name="T141" fmla="*/ T140 w 7393"/>
                <a:gd name="T142" fmla="+- 0 27494 22672"/>
                <a:gd name="T143" fmla="*/ 27494 h 8788"/>
                <a:gd name="T144" fmla="+- 0 12695 6063"/>
                <a:gd name="T145" fmla="*/ T144 w 7393"/>
                <a:gd name="T146" fmla="+- 0 27248 22672"/>
                <a:gd name="T147" fmla="*/ 27248 h 8788"/>
                <a:gd name="T148" fmla="+- 0 11846 6063"/>
                <a:gd name="T149" fmla="*/ T148 w 7393"/>
                <a:gd name="T150" fmla="+- 0 27727 22672"/>
                <a:gd name="T151" fmla="*/ 27727 h 8788"/>
                <a:gd name="T152" fmla="+- 0 11742 6063"/>
                <a:gd name="T153" fmla="*/ T152 w 7393"/>
                <a:gd name="T154" fmla="+- 0 28243 22672"/>
                <a:gd name="T155" fmla="*/ 28243 h 8788"/>
                <a:gd name="T156" fmla="+- 0 10558 6063"/>
                <a:gd name="T157" fmla="*/ T156 w 7393"/>
                <a:gd name="T158" fmla="+- 0 27067 22672"/>
                <a:gd name="T159" fmla="*/ 27067 h 8788"/>
                <a:gd name="T160" fmla="+- 0 10369 6063"/>
                <a:gd name="T161" fmla="*/ T160 w 7393"/>
                <a:gd name="T162" fmla="+- 0 26796 22672"/>
                <a:gd name="T163" fmla="*/ 26796 h 8788"/>
                <a:gd name="T164" fmla="+- 0 9452 6063"/>
                <a:gd name="T165" fmla="*/ T164 w 7393"/>
                <a:gd name="T166" fmla="+- 0 26937 22672"/>
                <a:gd name="T167" fmla="*/ 26937 h 8788"/>
                <a:gd name="T168" fmla="+- 0 10598 6063"/>
                <a:gd name="T169" fmla="*/ T168 w 7393"/>
                <a:gd name="T170" fmla="+- 0 28135 22672"/>
                <a:gd name="T171" fmla="*/ 28135 h 8788"/>
                <a:gd name="T172" fmla="+- 0 11351 6063"/>
                <a:gd name="T173" fmla="*/ T172 w 7393"/>
                <a:gd name="T174" fmla="+- 0 29644 22672"/>
                <a:gd name="T175" fmla="*/ 29644 h 8788"/>
                <a:gd name="T176" fmla="+- 0 11164 6063"/>
                <a:gd name="T177" fmla="*/ T176 w 7393"/>
                <a:gd name="T178" fmla="+- 0 29912 22672"/>
                <a:gd name="T179" fmla="*/ 29912 h 8788"/>
                <a:gd name="T180" fmla="+- 0 10897 6063"/>
                <a:gd name="T181" fmla="*/ T180 w 7393"/>
                <a:gd name="T182" fmla="+- 0 30099 22672"/>
                <a:gd name="T183" fmla="*/ 30099 h 8788"/>
                <a:gd name="T184" fmla="+- 0 10734 6063"/>
                <a:gd name="T185" fmla="*/ T184 w 7393"/>
                <a:gd name="T186" fmla="+- 0 30910 22672"/>
                <a:gd name="T187" fmla="*/ 30910 h 8788"/>
                <a:gd name="T188" fmla="+- 0 11763 6063"/>
                <a:gd name="T189" fmla="*/ T188 w 7393"/>
                <a:gd name="T190" fmla="+- 0 30597 22672"/>
                <a:gd name="T191" fmla="*/ 30597 h 8788"/>
                <a:gd name="T192" fmla="+- 0 11911 6063"/>
                <a:gd name="T193" fmla="*/ T192 w 7393"/>
                <a:gd name="T194" fmla="+- 0 30403 22672"/>
                <a:gd name="T195" fmla="*/ 30403 h 8788"/>
                <a:gd name="T196" fmla="+- 0 13456 6063"/>
                <a:gd name="T197" fmla="*/ T196 w 7393"/>
                <a:gd name="T198" fmla="+- 0 28937 22672"/>
                <a:gd name="T199" fmla="*/ 28937 h 8788"/>
                <a:gd name="T200" fmla="+- 0 13442 6063"/>
                <a:gd name="T201" fmla="*/ T200 w 7393"/>
                <a:gd name="T202" fmla="+- 0 22672 22672"/>
                <a:gd name="T203" fmla="*/ 22672 h 8788"/>
                <a:gd name="T204" fmla="+- 0 12901 6063"/>
                <a:gd name="T205" fmla="*/ T204 w 7393"/>
                <a:gd name="T206" fmla="+- 0 23565 22672"/>
                <a:gd name="T207" fmla="*/ 23565 h 8788"/>
                <a:gd name="T208" fmla="+- 0 13230 6063"/>
                <a:gd name="T209" fmla="*/ T208 w 7393"/>
                <a:gd name="T210" fmla="+- 0 23537 22672"/>
                <a:gd name="T211" fmla="*/ 23537 h 8788"/>
                <a:gd name="T212" fmla="+- 0 13456 6063"/>
                <a:gd name="T213" fmla="*/ T212 w 7393"/>
                <a:gd name="T214" fmla="+- 0 23586 22672"/>
                <a:gd name="T215" fmla="*/ 23586 h 878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</a:cxnLst>
              <a:rect l="0" t="0" r="r" b="b"/>
              <a:pathLst>
                <a:path w="7393" h="8788">
                  <a:moveTo>
                    <a:pt x="4671" y="8238"/>
                  </a:moveTo>
                  <a:lnTo>
                    <a:pt x="4078" y="7645"/>
                  </a:lnTo>
                  <a:lnTo>
                    <a:pt x="3163" y="7890"/>
                  </a:lnTo>
                  <a:lnTo>
                    <a:pt x="3081" y="7908"/>
                  </a:lnTo>
                  <a:lnTo>
                    <a:pt x="2999" y="7919"/>
                  </a:lnTo>
                  <a:lnTo>
                    <a:pt x="2916" y="7922"/>
                  </a:lnTo>
                  <a:lnTo>
                    <a:pt x="2834" y="7918"/>
                  </a:lnTo>
                  <a:lnTo>
                    <a:pt x="2753" y="7908"/>
                  </a:lnTo>
                  <a:lnTo>
                    <a:pt x="2674" y="7890"/>
                  </a:lnTo>
                  <a:lnTo>
                    <a:pt x="2596" y="7865"/>
                  </a:lnTo>
                  <a:lnTo>
                    <a:pt x="2520" y="7834"/>
                  </a:lnTo>
                  <a:lnTo>
                    <a:pt x="2447" y="7796"/>
                  </a:lnTo>
                  <a:lnTo>
                    <a:pt x="2378" y="7752"/>
                  </a:lnTo>
                  <a:lnTo>
                    <a:pt x="2312" y="7702"/>
                  </a:lnTo>
                  <a:lnTo>
                    <a:pt x="2250" y="7645"/>
                  </a:lnTo>
                  <a:lnTo>
                    <a:pt x="1696" y="7091"/>
                  </a:lnTo>
                  <a:lnTo>
                    <a:pt x="1142" y="6537"/>
                  </a:lnTo>
                  <a:lnTo>
                    <a:pt x="1085" y="6475"/>
                  </a:lnTo>
                  <a:lnTo>
                    <a:pt x="1035" y="6409"/>
                  </a:lnTo>
                  <a:lnTo>
                    <a:pt x="990" y="6339"/>
                  </a:lnTo>
                  <a:lnTo>
                    <a:pt x="953" y="6267"/>
                  </a:lnTo>
                  <a:lnTo>
                    <a:pt x="922" y="6191"/>
                  </a:lnTo>
                  <a:lnTo>
                    <a:pt x="897" y="6113"/>
                  </a:lnTo>
                  <a:lnTo>
                    <a:pt x="16" y="6349"/>
                  </a:lnTo>
                  <a:lnTo>
                    <a:pt x="36" y="6407"/>
                  </a:lnTo>
                  <a:lnTo>
                    <a:pt x="63" y="6463"/>
                  </a:lnTo>
                  <a:lnTo>
                    <a:pt x="97" y="6515"/>
                  </a:lnTo>
                  <a:lnTo>
                    <a:pt x="139" y="6562"/>
                  </a:lnTo>
                  <a:lnTo>
                    <a:pt x="1182" y="7605"/>
                  </a:lnTo>
                  <a:lnTo>
                    <a:pt x="2225" y="8648"/>
                  </a:lnTo>
                  <a:lnTo>
                    <a:pt x="2272" y="8689"/>
                  </a:lnTo>
                  <a:lnTo>
                    <a:pt x="2324" y="8724"/>
                  </a:lnTo>
                  <a:lnTo>
                    <a:pt x="2379" y="8751"/>
                  </a:lnTo>
                  <a:lnTo>
                    <a:pt x="2438" y="8771"/>
                  </a:lnTo>
                  <a:lnTo>
                    <a:pt x="2498" y="8783"/>
                  </a:lnTo>
                  <a:lnTo>
                    <a:pt x="2560" y="8787"/>
                  </a:lnTo>
                  <a:lnTo>
                    <a:pt x="2622" y="8783"/>
                  </a:lnTo>
                  <a:lnTo>
                    <a:pt x="2683" y="8771"/>
                  </a:lnTo>
                  <a:lnTo>
                    <a:pt x="4671" y="8238"/>
                  </a:lnTo>
                  <a:close/>
                  <a:moveTo>
                    <a:pt x="6632" y="4576"/>
                  </a:moveTo>
                  <a:lnTo>
                    <a:pt x="6612" y="4518"/>
                  </a:lnTo>
                  <a:lnTo>
                    <a:pt x="6585" y="4463"/>
                  </a:lnTo>
                  <a:lnTo>
                    <a:pt x="6551" y="4411"/>
                  </a:lnTo>
                  <a:lnTo>
                    <a:pt x="6509" y="4364"/>
                  </a:lnTo>
                  <a:lnTo>
                    <a:pt x="5466" y="3321"/>
                  </a:lnTo>
                  <a:lnTo>
                    <a:pt x="4541" y="2395"/>
                  </a:lnTo>
                  <a:lnTo>
                    <a:pt x="4656" y="1968"/>
                  </a:lnTo>
                  <a:lnTo>
                    <a:pt x="4681" y="1888"/>
                  </a:lnTo>
                  <a:lnTo>
                    <a:pt x="4713" y="1811"/>
                  </a:lnTo>
                  <a:lnTo>
                    <a:pt x="4751" y="1738"/>
                  </a:lnTo>
                  <a:lnTo>
                    <a:pt x="4795" y="1669"/>
                  </a:lnTo>
                  <a:lnTo>
                    <a:pt x="4845" y="1604"/>
                  </a:lnTo>
                  <a:lnTo>
                    <a:pt x="4900" y="1544"/>
                  </a:lnTo>
                  <a:lnTo>
                    <a:pt x="4960" y="1489"/>
                  </a:lnTo>
                  <a:lnTo>
                    <a:pt x="5025" y="1439"/>
                  </a:lnTo>
                  <a:lnTo>
                    <a:pt x="5094" y="1395"/>
                  </a:lnTo>
                  <a:lnTo>
                    <a:pt x="5167" y="1356"/>
                  </a:lnTo>
                  <a:lnTo>
                    <a:pt x="5244" y="1324"/>
                  </a:lnTo>
                  <a:lnTo>
                    <a:pt x="5324" y="1299"/>
                  </a:lnTo>
                  <a:lnTo>
                    <a:pt x="5923" y="1139"/>
                  </a:lnTo>
                  <a:lnTo>
                    <a:pt x="5330" y="545"/>
                  </a:lnTo>
                  <a:lnTo>
                    <a:pt x="4468" y="776"/>
                  </a:lnTo>
                  <a:lnTo>
                    <a:pt x="4409" y="796"/>
                  </a:lnTo>
                  <a:lnTo>
                    <a:pt x="4353" y="824"/>
                  </a:lnTo>
                  <a:lnTo>
                    <a:pt x="4302" y="858"/>
                  </a:lnTo>
                  <a:lnTo>
                    <a:pt x="4255" y="899"/>
                  </a:lnTo>
                  <a:lnTo>
                    <a:pt x="4215" y="945"/>
                  </a:lnTo>
                  <a:lnTo>
                    <a:pt x="4180" y="996"/>
                  </a:lnTo>
                  <a:lnTo>
                    <a:pt x="4153" y="1052"/>
                  </a:lnTo>
                  <a:lnTo>
                    <a:pt x="4133" y="1112"/>
                  </a:lnTo>
                  <a:lnTo>
                    <a:pt x="3902" y="1973"/>
                  </a:lnTo>
                  <a:lnTo>
                    <a:pt x="3844" y="2187"/>
                  </a:lnTo>
                  <a:lnTo>
                    <a:pt x="1977" y="2687"/>
                  </a:lnTo>
                  <a:lnTo>
                    <a:pt x="1115" y="2918"/>
                  </a:lnTo>
                  <a:lnTo>
                    <a:pt x="1056" y="2939"/>
                  </a:lnTo>
                  <a:lnTo>
                    <a:pt x="1000" y="2966"/>
                  </a:lnTo>
                  <a:lnTo>
                    <a:pt x="949" y="3001"/>
                  </a:lnTo>
                  <a:lnTo>
                    <a:pt x="902" y="3041"/>
                  </a:lnTo>
                  <a:lnTo>
                    <a:pt x="862" y="3087"/>
                  </a:lnTo>
                  <a:lnTo>
                    <a:pt x="827" y="3139"/>
                  </a:lnTo>
                  <a:lnTo>
                    <a:pt x="800" y="3194"/>
                  </a:lnTo>
                  <a:lnTo>
                    <a:pt x="780" y="3254"/>
                  </a:lnTo>
                  <a:lnTo>
                    <a:pt x="549" y="4116"/>
                  </a:lnTo>
                  <a:lnTo>
                    <a:pt x="16" y="6103"/>
                  </a:lnTo>
                  <a:lnTo>
                    <a:pt x="4" y="6165"/>
                  </a:lnTo>
                  <a:lnTo>
                    <a:pt x="0" y="6227"/>
                  </a:lnTo>
                  <a:lnTo>
                    <a:pt x="4" y="6289"/>
                  </a:lnTo>
                  <a:lnTo>
                    <a:pt x="16" y="6349"/>
                  </a:lnTo>
                  <a:lnTo>
                    <a:pt x="897" y="6113"/>
                  </a:lnTo>
                  <a:lnTo>
                    <a:pt x="879" y="6033"/>
                  </a:lnTo>
                  <a:lnTo>
                    <a:pt x="869" y="5952"/>
                  </a:lnTo>
                  <a:lnTo>
                    <a:pt x="865" y="5870"/>
                  </a:lnTo>
                  <a:lnTo>
                    <a:pt x="868" y="5788"/>
                  </a:lnTo>
                  <a:lnTo>
                    <a:pt x="879" y="5706"/>
                  </a:lnTo>
                  <a:lnTo>
                    <a:pt x="897" y="5624"/>
                  </a:lnTo>
                  <a:lnTo>
                    <a:pt x="1142" y="4709"/>
                  </a:lnTo>
                  <a:lnTo>
                    <a:pt x="1303" y="4110"/>
                  </a:lnTo>
                  <a:lnTo>
                    <a:pt x="1328" y="4030"/>
                  </a:lnTo>
                  <a:lnTo>
                    <a:pt x="1360" y="3953"/>
                  </a:lnTo>
                  <a:lnTo>
                    <a:pt x="1398" y="3880"/>
                  </a:lnTo>
                  <a:lnTo>
                    <a:pt x="1442" y="3811"/>
                  </a:lnTo>
                  <a:lnTo>
                    <a:pt x="1492" y="3746"/>
                  </a:lnTo>
                  <a:lnTo>
                    <a:pt x="1547" y="3686"/>
                  </a:lnTo>
                  <a:lnTo>
                    <a:pt x="1607" y="3631"/>
                  </a:lnTo>
                  <a:lnTo>
                    <a:pt x="1672" y="3581"/>
                  </a:lnTo>
                  <a:lnTo>
                    <a:pt x="1741" y="3537"/>
                  </a:lnTo>
                  <a:lnTo>
                    <a:pt x="1814" y="3499"/>
                  </a:lnTo>
                  <a:lnTo>
                    <a:pt x="1891" y="3467"/>
                  </a:lnTo>
                  <a:lnTo>
                    <a:pt x="1971" y="3441"/>
                  </a:lnTo>
                  <a:lnTo>
                    <a:pt x="2570" y="3281"/>
                  </a:lnTo>
                  <a:lnTo>
                    <a:pt x="3485" y="3036"/>
                  </a:lnTo>
                  <a:lnTo>
                    <a:pt x="3567" y="3018"/>
                  </a:lnTo>
                  <a:lnTo>
                    <a:pt x="3624" y="3010"/>
                  </a:lnTo>
                  <a:lnTo>
                    <a:pt x="3369" y="3961"/>
                  </a:lnTo>
                  <a:lnTo>
                    <a:pt x="3357" y="4023"/>
                  </a:lnTo>
                  <a:lnTo>
                    <a:pt x="3353" y="4085"/>
                  </a:lnTo>
                  <a:lnTo>
                    <a:pt x="3357" y="4147"/>
                  </a:lnTo>
                  <a:lnTo>
                    <a:pt x="3369" y="4207"/>
                  </a:lnTo>
                  <a:lnTo>
                    <a:pt x="4250" y="3971"/>
                  </a:lnTo>
                  <a:lnTo>
                    <a:pt x="4232" y="3891"/>
                  </a:lnTo>
                  <a:lnTo>
                    <a:pt x="4221" y="3810"/>
                  </a:lnTo>
                  <a:lnTo>
                    <a:pt x="4218" y="3728"/>
                  </a:lnTo>
                  <a:lnTo>
                    <a:pt x="4221" y="3646"/>
                  </a:lnTo>
                  <a:lnTo>
                    <a:pt x="4232" y="3563"/>
                  </a:lnTo>
                  <a:lnTo>
                    <a:pt x="4250" y="3481"/>
                  </a:lnTo>
                  <a:lnTo>
                    <a:pt x="4322" y="3213"/>
                  </a:lnTo>
                  <a:lnTo>
                    <a:pt x="4336" y="3224"/>
                  </a:lnTo>
                  <a:lnTo>
                    <a:pt x="4398" y="3280"/>
                  </a:lnTo>
                  <a:lnTo>
                    <a:pt x="4952" y="3835"/>
                  </a:lnTo>
                  <a:lnTo>
                    <a:pt x="5506" y="4389"/>
                  </a:lnTo>
                  <a:lnTo>
                    <a:pt x="5563" y="4451"/>
                  </a:lnTo>
                  <a:lnTo>
                    <a:pt x="5614" y="4517"/>
                  </a:lnTo>
                  <a:lnTo>
                    <a:pt x="5658" y="4586"/>
                  </a:lnTo>
                  <a:lnTo>
                    <a:pt x="5695" y="4659"/>
                  </a:lnTo>
                  <a:lnTo>
                    <a:pt x="5727" y="4735"/>
                  </a:lnTo>
                  <a:lnTo>
                    <a:pt x="5751" y="4812"/>
                  </a:lnTo>
                  <a:lnTo>
                    <a:pt x="6632" y="4576"/>
                  </a:lnTo>
                  <a:close/>
                  <a:moveTo>
                    <a:pt x="7393" y="5513"/>
                  </a:moveTo>
                  <a:lnTo>
                    <a:pt x="6516" y="5748"/>
                  </a:lnTo>
                  <a:lnTo>
                    <a:pt x="6434" y="5766"/>
                  </a:lnTo>
                  <a:lnTo>
                    <a:pt x="6377" y="5773"/>
                  </a:lnTo>
                  <a:lnTo>
                    <a:pt x="6632" y="4822"/>
                  </a:lnTo>
                  <a:lnTo>
                    <a:pt x="6644" y="4760"/>
                  </a:lnTo>
                  <a:lnTo>
                    <a:pt x="6648" y="4698"/>
                  </a:lnTo>
                  <a:lnTo>
                    <a:pt x="6644" y="4637"/>
                  </a:lnTo>
                  <a:lnTo>
                    <a:pt x="6632" y="4576"/>
                  </a:lnTo>
                  <a:lnTo>
                    <a:pt x="5751" y="4812"/>
                  </a:lnTo>
                  <a:lnTo>
                    <a:pt x="5769" y="4892"/>
                  </a:lnTo>
                  <a:lnTo>
                    <a:pt x="5780" y="4973"/>
                  </a:lnTo>
                  <a:lnTo>
                    <a:pt x="5783" y="5055"/>
                  </a:lnTo>
                  <a:lnTo>
                    <a:pt x="5780" y="5138"/>
                  </a:lnTo>
                  <a:lnTo>
                    <a:pt x="5769" y="5220"/>
                  </a:lnTo>
                  <a:lnTo>
                    <a:pt x="5751" y="5302"/>
                  </a:lnTo>
                  <a:lnTo>
                    <a:pt x="5679" y="5571"/>
                  </a:lnTo>
                  <a:lnTo>
                    <a:pt x="5665" y="5560"/>
                  </a:lnTo>
                  <a:lnTo>
                    <a:pt x="5603" y="5503"/>
                  </a:lnTo>
                  <a:lnTo>
                    <a:pt x="5049" y="4949"/>
                  </a:lnTo>
                  <a:lnTo>
                    <a:pt x="4495" y="4395"/>
                  </a:lnTo>
                  <a:lnTo>
                    <a:pt x="4438" y="4333"/>
                  </a:lnTo>
                  <a:lnTo>
                    <a:pt x="4388" y="4267"/>
                  </a:lnTo>
                  <a:lnTo>
                    <a:pt x="4343" y="4197"/>
                  </a:lnTo>
                  <a:lnTo>
                    <a:pt x="4306" y="4124"/>
                  </a:lnTo>
                  <a:lnTo>
                    <a:pt x="4275" y="4049"/>
                  </a:lnTo>
                  <a:lnTo>
                    <a:pt x="4250" y="3971"/>
                  </a:lnTo>
                  <a:lnTo>
                    <a:pt x="3369" y="4207"/>
                  </a:lnTo>
                  <a:lnTo>
                    <a:pt x="3389" y="4265"/>
                  </a:lnTo>
                  <a:lnTo>
                    <a:pt x="3416" y="4321"/>
                  </a:lnTo>
                  <a:lnTo>
                    <a:pt x="3450" y="4372"/>
                  </a:lnTo>
                  <a:lnTo>
                    <a:pt x="3492" y="4420"/>
                  </a:lnTo>
                  <a:lnTo>
                    <a:pt x="4535" y="5463"/>
                  </a:lnTo>
                  <a:lnTo>
                    <a:pt x="5460" y="6388"/>
                  </a:lnTo>
                  <a:lnTo>
                    <a:pt x="5346" y="6816"/>
                  </a:lnTo>
                  <a:lnTo>
                    <a:pt x="5320" y="6896"/>
                  </a:lnTo>
                  <a:lnTo>
                    <a:pt x="5288" y="6972"/>
                  </a:lnTo>
                  <a:lnTo>
                    <a:pt x="5250" y="7046"/>
                  </a:lnTo>
                  <a:lnTo>
                    <a:pt x="5206" y="7115"/>
                  </a:lnTo>
                  <a:lnTo>
                    <a:pt x="5156" y="7179"/>
                  </a:lnTo>
                  <a:lnTo>
                    <a:pt x="5101" y="7240"/>
                  </a:lnTo>
                  <a:lnTo>
                    <a:pt x="5041" y="7295"/>
                  </a:lnTo>
                  <a:lnTo>
                    <a:pt x="4976" y="7345"/>
                  </a:lnTo>
                  <a:lnTo>
                    <a:pt x="4907" y="7389"/>
                  </a:lnTo>
                  <a:lnTo>
                    <a:pt x="4834" y="7427"/>
                  </a:lnTo>
                  <a:lnTo>
                    <a:pt x="4757" y="7459"/>
                  </a:lnTo>
                  <a:lnTo>
                    <a:pt x="4677" y="7484"/>
                  </a:lnTo>
                  <a:lnTo>
                    <a:pt x="4078" y="7645"/>
                  </a:lnTo>
                  <a:lnTo>
                    <a:pt x="4671" y="8238"/>
                  </a:lnTo>
                  <a:lnTo>
                    <a:pt x="5533" y="8007"/>
                  </a:lnTo>
                  <a:lnTo>
                    <a:pt x="5593" y="7987"/>
                  </a:lnTo>
                  <a:lnTo>
                    <a:pt x="5648" y="7959"/>
                  </a:lnTo>
                  <a:lnTo>
                    <a:pt x="5700" y="7925"/>
                  </a:lnTo>
                  <a:lnTo>
                    <a:pt x="5746" y="7884"/>
                  </a:lnTo>
                  <a:lnTo>
                    <a:pt x="5786" y="7838"/>
                  </a:lnTo>
                  <a:lnTo>
                    <a:pt x="5821" y="7787"/>
                  </a:lnTo>
                  <a:lnTo>
                    <a:pt x="5848" y="7731"/>
                  </a:lnTo>
                  <a:lnTo>
                    <a:pt x="5869" y="7672"/>
                  </a:lnTo>
                  <a:lnTo>
                    <a:pt x="6099" y="6810"/>
                  </a:lnTo>
                  <a:lnTo>
                    <a:pt x="6157" y="6596"/>
                  </a:lnTo>
                  <a:lnTo>
                    <a:pt x="7393" y="6265"/>
                  </a:lnTo>
                  <a:lnTo>
                    <a:pt x="7393" y="5780"/>
                  </a:lnTo>
                  <a:lnTo>
                    <a:pt x="7393" y="5513"/>
                  </a:lnTo>
                  <a:close/>
                  <a:moveTo>
                    <a:pt x="7393" y="0"/>
                  </a:moveTo>
                  <a:lnTo>
                    <a:pt x="7379" y="0"/>
                  </a:lnTo>
                  <a:lnTo>
                    <a:pt x="7318" y="13"/>
                  </a:lnTo>
                  <a:lnTo>
                    <a:pt x="5330" y="545"/>
                  </a:lnTo>
                  <a:lnTo>
                    <a:pt x="5923" y="1139"/>
                  </a:lnTo>
                  <a:lnTo>
                    <a:pt x="6838" y="893"/>
                  </a:lnTo>
                  <a:lnTo>
                    <a:pt x="6920" y="875"/>
                  </a:lnTo>
                  <a:lnTo>
                    <a:pt x="7002" y="865"/>
                  </a:lnTo>
                  <a:lnTo>
                    <a:pt x="7085" y="861"/>
                  </a:lnTo>
                  <a:lnTo>
                    <a:pt x="7167" y="865"/>
                  </a:lnTo>
                  <a:lnTo>
                    <a:pt x="7248" y="876"/>
                  </a:lnTo>
                  <a:lnTo>
                    <a:pt x="7327" y="893"/>
                  </a:lnTo>
                  <a:lnTo>
                    <a:pt x="7327" y="894"/>
                  </a:lnTo>
                  <a:lnTo>
                    <a:pt x="7393" y="914"/>
                  </a:lnTo>
                  <a:lnTo>
                    <a:pt x="7393" y="650"/>
                  </a:lnTo>
                  <a:lnTo>
                    <a:pt x="7393" y="0"/>
                  </a:lnTo>
                  <a:close/>
                </a:path>
              </a:pathLst>
            </a:custGeom>
            <a:solidFill>
              <a:srgbClr val="337B86">
                <a:alpha val="594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22663545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E63F1DF-4751-D508-73FC-2744DB46FF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4">
            <a:extLst>
              <a:ext uri="{FF2B5EF4-FFF2-40B4-BE49-F238E27FC236}">
                <a16:creationId xmlns:a16="http://schemas.microsoft.com/office/drawing/2014/main" id="{F9A02F37-538B-AAE0-788A-88C1F83D6D2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813312" y="3030049"/>
            <a:ext cx="2239649" cy="2669534"/>
            <a:chOff x="1029" y="16748"/>
            <a:chExt cx="12426" cy="14711"/>
          </a:xfrm>
        </p:grpSpPr>
        <p:sp>
          <p:nvSpPr>
            <p:cNvPr id="51" name="AutoShape 80">
              <a:extLst>
                <a:ext uri="{FF2B5EF4-FFF2-40B4-BE49-F238E27FC236}">
                  <a16:creationId xmlns:a16="http://schemas.microsoft.com/office/drawing/2014/main" id="{C1967540-D948-D4BD-5647-7141AC6D0D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9" y="16748"/>
              <a:ext cx="12426" cy="14120"/>
            </a:xfrm>
            <a:custGeom>
              <a:avLst/>
              <a:gdLst>
                <a:gd name="T0" fmla="+- 0 5953 1030"/>
                <a:gd name="T1" fmla="*/ T0 w 12426"/>
                <a:gd name="T2" fmla="+- 0 29461 16748"/>
                <a:gd name="T3" fmla="*/ 29461 h 14120"/>
                <a:gd name="T4" fmla="+- 0 5556 1030"/>
                <a:gd name="T5" fmla="*/ T4 w 12426"/>
                <a:gd name="T6" fmla="+- 0 29471 16748"/>
                <a:gd name="T7" fmla="*/ 29471 h 14120"/>
                <a:gd name="T8" fmla="+- 0 5175 1030"/>
                <a:gd name="T9" fmla="*/ T8 w 12426"/>
                <a:gd name="T10" fmla="+- 0 29379 16748"/>
                <a:gd name="T11" fmla="*/ 29379 h 14120"/>
                <a:gd name="T12" fmla="+- 0 4827 1030"/>
                <a:gd name="T13" fmla="*/ T12 w 12426"/>
                <a:gd name="T14" fmla="+- 0 29191 16748"/>
                <a:gd name="T15" fmla="*/ 29191 h 14120"/>
                <a:gd name="T16" fmla="+- 0 2928 1030"/>
                <a:gd name="T17" fmla="*/ T16 w 12426"/>
                <a:gd name="T18" fmla="+- 0 28970 16748"/>
                <a:gd name="T19" fmla="*/ 28970 h 14120"/>
                <a:gd name="T20" fmla="+- 0 4870 1030"/>
                <a:gd name="T21" fmla="*/ T20 w 12426"/>
                <a:gd name="T22" fmla="+- 0 30818 16748"/>
                <a:gd name="T23" fmla="*/ 30818 h 14120"/>
                <a:gd name="T24" fmla="+- 0 5261 1030"/>
                <a:gd name="T25" fmla="*/ T24 w 12426"/>
                <a:gd name="T26" fmla="+- 0 30859 16748"/>
                <a:gd name="T27" fmla="*/ 30859 h 14120"/>
                <a:gd name="T28" fmla="+- 0 11497 1030"/>
                <a:gd name="T29" fmla="*/ T28 w 12426"/>
                <a:gd name="T30" fmla="+- 0 25986 16748"/>
                <a:gd name="T31" fmla="*/ 25986 h 14120"/>
                <a:gd name="T32" fmla="+- 0 11700 1030"/>
                <a:gd name="T33" fmla="*/ T32 w 12426"/>
                <a:gd name="T34" fmla="+- 0 24420 16748"/>
                <a:gd name="T35" fmla="*/ 24420 h 14120"/>
                <a:gd name="T36" fmla="+- 0 10268 1030"/>
                <a:gd name="T37" fmla="*/ T36 w 12426"/>
                <a:gd name="T38" fmla="+- 0 24484 16748"/>
                <a:gd name="T39" fmla="*/ 24484 h 14120"/>
                <a:gd name="T40" fmla="+- 0 10320 1030"/>
                <a:gd name="T41" fmla="*/ T40 w 12426"/>
                <a:gd name="T42" fmla="+- 0 24874 16748"/>
                <a:gd name="T43" fmla="*/ 24874 h 14120"/>
                <a:gd name="T44" fmla="+- 0 10268 1030"/>
                <a:gd name="T45" fmla="*/ T44 w 12426"/>
                <a:gd name="T46" fmla="+- 0 25270 16748"/>
                <a:gd name="T47" fmla="*/ 25270 h 14120"/>
                <a:gd name="T48" fmla="+- 0 9140 1030"/>
                <a:gd name="T49" fmla="*/ T48 w 12426"/>
                <a:gd name="T50" fmla="+- 0 24703 16748"/>
                <a:gd name="T51" fmla="*/ 24703 h 14120"/>
                <a:gd name="T52" fmla="+- 0 8048 1030"/>
                <a:gd name="T53" fmla="*/ T52 w 12426"/>
                <a:gd name="T54" fmla="+- 0 23563 16748"/>
                <a:gd name="T55" fmla="*/ 23563 h 14120"/>
                <a:gd name="T56" fmla="+- 0 7879 1030"/>
                <a:gd name="T57" fmla="*/ T56 w 12426"/>
                <a:gd name="T58" fmla="+- 0 23207 16748"/>
                <a:gd name="T59" fmla="*/ 23207 h 14120"/>
                <a:gd name="T60" fmla="+- 0 7807 1030"/>
                <a:gd name="T61" fmla="*/ T60 w 12426"/>
                <a:gd name="T62" fmla="+- 0 22821 16748"/>
                <a:gd name="T63" fmla="*/ 22821 h 14120"/>
                <a:gd name="T64" fmla="+- 0 7838 1030"/>
                <a:gd name="T65" fmla="*/ T64 w 12426"/>
                <a:gd name="T66" fmla="+- 0 22424 16748"/>
                <a:gd name="T67" fmla="*/ 22424 h 14120"/>
                <a:gd name="T68" fmla="+- 0 8095 1030"/>
                <a:gd name="T69" fmla="*/ T68 w 12426"/>
                <a:gd name="T70" fmla="+- 0 22023 16748"/>
                <a:gd name="T71" fmla="*/ 22023 h 14120"/>
                <a:gd name="T72" fmla="+- 0 10032 1030"/>
                <a:gd name="T73" fmla="*/ T72 w 12426"/>
                <a:gd name="T74" fmla="+- 0 23987 16748"/>
                <a:gd name="T75" fmla="*/ 23987 h 14120"/>
                <a:gd name="T76" fmla="+- 0 10219 1030"/>
                <a:gd name="T77" fmla="*/ T76 w 12426"/>
                <a:gd name="T78" fmla="+- 0 24334 16748"/>
                <a:gd name="T79" fmla="*/ 24334 h 14120"/>
                <a:gd name="T80" fmla="+- 0 11627 1030"/>
                <a:gd name="T81" fmla="*/ T80 w 12426"/>
                <a:gd name="T82" fmla="+- 0 23957 16748"/>
                <a:gd name="T83" fmla="*/ 23957 h 14120"/>
                <a:gd name="T84" fmla="+- 0 8324 1030"/>
                <a:gd name="T85" fmla="*/ T84 w 12426"/>
                <a:gd name="T86" fmla="+- 0 20601 16748"/>
                <a:gd name="T87" fmla="*/ 20601 h 14120"/>
                <a:gd name="T88" fmla="+- 0 8623 1030"/>
                <a:gd name="T89" fmla="*/ T88 w 12426"/>
                <a:gd name="T90" fmla="+- 0 19614 16748"/>
                <a:gd name="T91" fmla="*/ 19614 h 14120"/>
                <a:gd name="T92" fmla="+- 0 8847 1030"/>
                <a:gd name="T93" fmla="*/ T92 w 12426"/>
                <a:gd name="T94" fmla="+- 0 19290 16748"/>
                <a:gd name="T95" fmla="*/ 19290 h 14120"/>
                <a:gd name="T96" fmla="+- 0 9145 1030"/>
                <a:gd name="T97" fmla="*/ T96 w 12426"/>
                <a:gd name="T98" fmla="+- 0 19035 16748"/>
                <a:gd name="T99" fmla="*/ 19035 h 14120"/>
                <a:gd name="T100" fmla="+- 0 9504 1030"/>
                <a:gd name="T101" fmla="*/ T100 w 12426"/>
                <a:gd name="T102" fmla="+- 0 18863 16748"/>
                <a:gd name="T103" fmla="*/ 18863 h 14120"/>
                <a:gd name="T104" fmla="+- 0 8130 1030"/>
                <a:gd name="T105" fmla="*/ T104 w 12426"/>
                <a:gd name="T106" fmla="+- 0 18025 16748"/>
                <a:gd name="T107" fmla="*/ 18025 h 14120"/>
                <a:gd name="T108" fmla="+- 0 7812 1030"/>
                <a:gd name="T109" fmla="*/ T108 w 12426"/>
                <a:gd name="T110" fmla="+- 0 18256 16748"/>
                <a:gd name="T111" fmla="*/ 18256 h 14120"/>
                <a:gd name="T112" fmla="+- 0 7297 1030"/>
                <a:gd name="T113" fmla="*/ T112 w 12426"/>
                <a:gd name="T114" fmla="+- 0 19923 16748"/>
                <a:gd name="T115" fmla="*/ 19923 h 14120"/>
                <a:gd name="T116" fmla="+- 0 2744 1030"/>
                <a:gd name="T117" fmla="*/ T116 w 12426"/>
                <a:gd name="T118" fmla="+- 0 21466 16748"/>
                <a:gd name="T119" fmla="*/ 21466 h 14120"/>
                <a:gd name="T120" fmla="+- 0 2426 1030"/>
                <a:gd name="T121" fmla="*/ T120 w 12426"/>
                <a:gd name="T122" fmla="+- 0 21697 16748"/>
                <a:gd name="T123" fmla="*/ 21697 h 14120"/>
                <a:gd name="T124" fmla="+- 0 1911 1030"/>
                <a:gd name="T125" fmla="*/ T124 w 12426"/>
                <a:gd name="T126" fmla="+- 0 23364 16748"/>
                <a:gd name="T127" fmla="*/ 23364 h 14120"/>
                <a:gd name="T128" fmla="+- 0 1038 1030"/>
                <a:gd name="T129" fmla="*/ T128 w 12426"/>
                <a:gd name="T130" fmla="+- 0 26875 16748"/>
                <a:gd name="T131" fmla="*/ 26875 h 14120"/>
                <a:gd name="T132" fmla="+- 0 1111 1030"/>
                <a:gd name="T133" fmla="*/ T132 w 12426"/>
                <a:gd name="T134" fmla="+- 0 27100 16748"/>
                <a:gd name="T135" fmla="*/ 27100 h 14120"/>
                <a:gd name="T136" fmla="+- 0 3753 1030"/>
                <a:gd name="T137" fmla="*/ T136 w 12426"/>
                <a:gd name="T138" fmla="+- 0 28144 16748"/>
                <a:gd name="T139" fmla="*/ 28144 h 14120"/>
                <a:gd name="T140" fmla="+- 0 2661 1030"/>
                <a:gd name="T141" fmla="*/ T140 w 12426"/>
                <a:gd name="T142" fmla="+- 0 27004 16748"/>
                <a:gd name="T143" fmla="*/ 27004 h 14120"/>
                <a:gd name="T144" fmla="+- 0 2492 1030"/>
                <a:gd name="T145" fmla="*/ T144 w 12426"/>
                <a:gd name="T146" fmla="+- 0 26649 16748"/>
                <a:gd name="T147" fmla="*/ 26649 h 14120"/>
                <a:gd name="T148" fmla="+- 0 2437 1030"/>
                <a:gd name="T149" fmla="*/ T148 w 12426"/>
                <a:gd name="T150" fmla="+- 0 26419 16748"/>
                <a:gd name="T151" fmla="*/ 26419 h 14120"/>
                <a:gd name="T152" fmla="+- 0 2426 1030"/>
                <a:gd name="T153" fmla="*/ T152 w 12426"/>
                <a:gd name="T154" fmla="+- 0 26024 16748"/>
                <a:gd name="T155" fmla="*/ 26024 h 14120"/>
                <a:gd name="T156" fmla="+- 0 3122 1030"/>
                <a:gd name="T157" fmla="*/ T156 w 12426"/>
                <a:gd name="T158" fmla="+- 0 23355 16748"/>
                <a:gd name="T159" fmla="*/ 23355 h 14120"/>
                <a:gd name="T160" fmla="+- 0 3275 1030"/>
                <a:gd name="T161" fmla="*/ T160 w 12426"/>
                <a:gd name="T162" fmla="+- 0 22986 16748"/>
                <a:gd name="T163" fmla="*/ 22986 h 14120"/>
                <a:gd name="T164" fmla="+- 0 3515 1030"/>
                <a:gd name="T165" fmla="*/ T164 w 12426"/>
                <a:gd name="T166" fmla="+- 0 22674 16748"/>
                <a:gd name="T167" fmla="*/ 22674 h 14120"/>
                <a:gd name="T168" fmla="+- 0 3826 1030"/>
                <a:gd name="T169" fmla="*/ T168 w 12426"/>
                <a:gd name="T170" fmla="+- 0 22435 16748"/>
                <a:gd name="T171" fmla="*/ 22435 h 14120"/>
                <a:gd name="T172" fmla="+- 0 4196 1030"/>
                <a:gd name="T173" fmla="*/ T172 w 12426"/>
                <a:gd name="T174" fmla="+- 0 22281 16748"/>
                <a:gd name="T175" fmla="*/ 22281 h 14120"/>
                <a:gd name="T176" fmla="+- 0 6785 1030"/>
                <a:gd name="T177" fmla="*/ T176 w 12426"/>
                <a:gd name="T178" fmla="+- 0 21596 16748"/>
                <a:gd name="T179" fmla="*/ 21596 h 14120"/>
                <a:gd name="T180" fmla="+- 0 6416 1030"/>
                <a:gd name="T181" fmla="*/ T180 w 12426"/>
                <a:gd name="T182" fmla="+- 0 23355 16748"/>
                <a:gd name="T183" fmla="*/ 23355 h 14120"/>
                <a:gd name="T184" fmla="+- 0 6537 1030"/>
                <a:gd name="T185" fmla="*/ T184 w 12426"/>
                <a:gd name="T186" fmla="+- 0 23728 16748"/>
                <a:gd name="T187" fmla="*/ 23728 h 14120"/>
                <a:gd name="T188" fmla="+- 0 9616 1030"/>
                <a:gd name="T189" fmla="*/ T188 w 12426"/>
                <a:gd name="T190" fmla="+- 0 27702 16748"/>
                <a:gd name="T191" fmla="*/ 27702 h 14120"/>
                <a:gd name="T192" fmla="+- 0 9463 1030"/>
                <a:gd name="T193" fmla="*/ T192 w 12426"/>
                <a:gd name="T194" fmla="+- 0 28071 16748"/>
                <a:gd name="T195" fmla="*/ 28071 h 14120"/>
                <a:gd name="T196" fmla="+- 0 9223 1030"/>
                <a:gd name="T197" fmla="*/ T196 w 12426"/>
                <a:gd name="T198" fmla="+- 0 28383 16748"/>
                <a:gd name="T199" fmla="*/ 28383 h 14120"/>
                <a:gd name="T200" fmla="+- 0 8912 1030"/>
                <a:gd name="T201" fmla="*/ T200 w 12426"/>
                <a:gd name="T202" fmla="+- 0 28622 16748"/>
                <a:gd name="T203" fmla="*/ 28622 h 14120"/>
                <a:gd name="T204" fmla="+- 0 8542 1030"/>
                <a:gd name="T205" fmla="*/ T204 w 12426"/>
                <a:gd name="T206" fmla="+- 0 28776 16748"/>
                <a:gd name="T207" fmla="*/ 28776 h 14120"/>
                <a:gd name="T208" fmla="+- 0 10068 1030"/>
                <a:gd name="T209" fmla="*/ T208 w 12426"/>
                <a:gd name="T210" fmla="+- 0 29558 16748"/>
                <a:gd name="T211" fmla="*/ 29558 h 14120"/>
                <a:gd name="T212" fmla="+- 0 10359 1030"/>
                <a:gd name="T213" fmla="*/ T212 w 12426"/>
                <a:gd name="T214" fmla="+- 0 29296 16748"/>
                <a:gd name="T215" fmla="*/ 29296 h 14120"/>
                <a:gd name="T216" fmla="+- 0 10827 1030"/>
                <a:gd name="T217" fmla="*/ T216 w 12426"/>
                <a:gd name="T218" fmla="+- 0 27693 16748"/>
                <a:gd name="T219" fmla="*/ 27693 h 14120"/>
                <a:gd name="T220" fmla="+- 0 13412 1030"/>
                <a:gd name="T221" fmla="*/ T220 w 12426"/>
                <a:gd name="T222" fmla="+- 0 26038 16748"/>
                <a:gd name="T223" fmla="*/ 26038 h 14120"/>
                <a:gd name="T224" fmla="+- 0 13327 1030"/>
                <a:gd name="T225" fmla="*/ T224 w 12426"/>
                <a:gd name="T226" fmla="+- 0 16830 16748"/>
                <a:gd name="T227" fmla="*/ 16830 h 14120"/>
                <a:gd name="T228" fmla="+- 0 12944 1030"/>
                <a:gd name="T229" fmla="*/ T228 w 12426"/>
                <a:gd name="T230" fmla="+- 0 16748 16748"/>
                <a:gd name="T231" fmla="*/ 16748 h 14120"/>
                <a:gd name="T232" fmla="+- 0 12014 1030"/>
                <a:gd name="T233" fmla="*/ T232 w 12426"/>
                <a:gd name="T234" fmla="+- 0 18188 16748"/>
                <a:gd name="T235" fmla="*/ 18188 h 14120"/>
                <a:gd name="T236" fmla="+- 0 12410 1030"/>
                <a:gd name="T237" fmla="*/ T236 w 12426"/>
                <a:gd name="T238" fmla="+- 0 18136 16748"/>
                <a:gd name="T239" fmla="*/ 18136 h 14120"/>
                <a:gd name="T240" fmla="+- 0 12800 1030"/>
                <a:gd name="T241" fmla="*/ T240 w 12426"/>
                <a:gd name="T242" fmla="+- 0 18188 16748"/>
                <a:gd name="T243" fmla="*/ 18188 h 14120"/>
                <a:gd name="T244" fmla="+- 0 13164 1030"/>
                <a:gd name="T245" fmla="*/ T244 w 12426"/>
                <a:gd name="T246" fmla="+- 0 18338 16748"/>
                <a:gd name="T247" fmla="*/ 18338 h 14120"/>
                <a:gd name="T248" fmla="+- 0 13456 1030"/>
                <a:gd name="T249" fmla="*/ T248 w 12426"/>
                <a:gd name="T250" fmla="+- 0 18557 16748"/>
                <a:gd name="T251" fmla="*/ 18557 h 1412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  <a:cxn ang="0">
                  <a:pos x="T241" y="T243"/>
                </a:cxn>
                <a:cxn ang="0">
                  <a:pos x="T245" y="T247"/>
                </a:cxn>
                <a:cxn ang="0">
                  <a:pos x="T249" y="T251"/>
                </a:cxn>
              </a:cxnLst>
              <a:rect l="0" t="0" r="r" b="b"/>
              <a:pathLst>
                <a:path w="12426" h="14120">
                  <a:moveTo>
                    <a:pt x="7503" y="13239"/>
                  </a:moveTo>
                  <a:lnTo>
                    <a:pt x="6550" y="12286"/>
                  </a:lnTo>
                  <a:lnTo>
                    <a:pt x="5081" y="12679"/>
                  </a:lnTo>
                  <a:lnTo>
                    <a:pt x="5002" y="12698"/>
                  </a:lnTo>
                  <a:lnTo>
                    <a:pt x="4923" y="12713"/>
                  </a:lnTo>
                  <a:lnTo>
                    <a:pt x="4843" y="12723"/>
                  </a:lnTo>
                  <a:lnTo>
                    <a:pt x="4764" y="12729"/>
                  </a:lnTo>
                  <a:lnTo>
                    <a:pt x="4684" y="12731"/>
                  </a:lnTo>
                  <a:lnTo>
                    <a:pt x="4605" y="12729"/>
                  </a:lnTo>
                  <a:lnTo>
                    <a:pt x="4526" y="12723"/>
                  </a:lnTo>
                  <a:lnTo>
                    <a:pt x="4448" y="12712"/>
                  </a:lnTo>
                  <a:lnTo>
                    <a:pt x="4371" y="12698"/>
                  </a:lnTo>
                  <a:lnTo>
                    <a:pt x="4294" y="12679"/>
                  </a:lnTo>
                  <a:lnTo>
                    <a:pt x="4219" y="12657"/>
                  </a:lnTo>
                  <a:lnTo>
                    <a:pt x="4145" y="12631"/>
                  </a:lnTo>
                  <a:lnTo>
                    <a:pt x="4072" y="12601"/>
                  </a:lnTo>
                  <a:lnTo>
                    <a:pt x="4000" y="12567"/>
                  </a:lnTo>
                  <a:lnTo>
                    <a:pt x="3931" y="12529"/>
                  </a:lnTo>
                  <a:lnTo>
                    <a:pt x="3863" y="12488"/>
                  </a:lnTo>
                  <a:lnTo>
                    <a:pt x="3797" y="12443"/>
                  </a:lnTo>
                  <a:lnTo>
                    <a:pt x="3734" y="12394"/>
                  </a:lnTo>
                  <a:lnTo>
                    <a:pt x="3672" y="12342"/>
                  </a:lnTo>
                  <a:lnTo>
                    <a:pt x="3613" y="12286"/>
                  </a:lnTo>
                  <a:lnTo>
                    <a:pt x="2723" y="11396"/>
                  </a:lnTo>
                  <a:lnTo>
                    <a:pt x="1898" y="12222"/>
                  </a:lnTo>
                  <a:lnTo>
                    <a:pt x="3573" y="13897"/>
                  </a:lnTo>
                  <a:lnTo>
                    <a:pt x="3634" y="13951"/>
                  </a:lnTo>
                  <a:lnTo>
                    <a:pt x="3699" y="13998"/>
                  </a:lnTo>
                  <a:lnTo>
                    <a:pt x="3768" y="14038"/>
                  </a:lnTo>
                  <a:lnTo>
                    <a:pt x="3840" y="14070"/>
                  </a:lnTo>
                  <a:lnTo>
                    <a:pt x="3915" y="14095"/>
                  </a:lnTo>
                  <a:lnTo>
                    <a:pt x="3992" y="14111"/>
                  </a:lnTo>
                  <a:lnTo>
                    <a:pt x="4071" y="14119"/>
                  </a:lnTo>
                  <a:lnTo>
                    <a:pt x="4151" y="14120"/>
                  </a:lnTo>
                  <a:lnTo>
                    <a:pt x="4231" y="14111"/>
                  </a:lnTo>
                  <a:lnTo>
                    <a:pt x="4310" y="14095"/>
                  </a:lnTo>
                  <a:lnTo>
                    <a:pt x="7503" y="13239"/>
                  </a:lnTo>
                  <a:close/>
                  <a:moveTo>
                    <a:pt x="12426" y="8713"/>
                  </a:moveTo>
                  <a:lnTo>
                    <a:pt x="11936" y="8844"/>
                  </a:lnTo>
                  <a:lnTo>
                    <a:pt x="10467" y="9238"/>
                  </a:lnTo>
                  <a:lnTo>
                    <a:pt x="10388" y="9257"/>
                  </a:lnTo>
                  <a:lnTo>
                    <a:pt x="10309" y="9272"/>
                  </a:lnTo>
                  <a:lnTo>
                    <a:pt x="10243" y="9280"/>
                  </a:lnTo>
                  <a:lnTo>
                    <a:pt x="10653" y="7751"/>
                  </a:lnTo>
                  <a:lnTo>
                    <a:pt x="10670" y="7672"/>
                  </a:lnTo>
                  <a:lnTo>
                    <a:pt x="10678" y="7592"/>
                  </a:lnTo>
                  <a:lnTo>
                    <a:pt x="10678" y="7513"/>
                  </a:lnTo>
                  <a:lnTo>
                    <a:pt x="10670" y="7434"/>
                  </a:lnTo>
                  <a:lnTo>
                    <a:pt x="10653" y="7357"/>
                  </a:lnTo>
                  <a:lnTo>
                    <a:pt x="9238" y="7736"/>
                  </a:lnTo>
                  <a:lnTo>
                    <a:pt x="9256" y="7812"/>
                  </a:lnTo>
                  <a:lnTo>
                    <a:pt x="9271" y="7890"/>
                  </a:lnTo>
                  <a:lnTo>
                    <a:pt x="9281" y="7968"/>
                  </a:lnTo>
                  <a:lnTo>
                    <a:pt x="9287" y="8047"/>
                  </a:lnTo>
                  <a:lnTo>
                    <a:pt x="9290" y="8126"/>
                  </a:lnTo>
                  <a:lnTo>
                    <a:pt x="9288" y="8205"/>
                  </a:lnTo>
                  <a:lnTo>
                    <a:pt x="9282" y="8285"/>
                  </a:lnTo>
                  <a:lnTo>
                    <a:pt x="9271" y="8364"/>
                  </a:lnTo>
                  <a:lnTo>
                    <a:pt x="9257" y="8443"/>
                  </a:lnTo>
                  <a:lnTo>
                    <a:pt x="9238" y="8522"/>
                  </a:lnTo>
                  <a:lnTo>
                    <a:pt x="9122" y="8955"/>
                  </a:lnTo>
                  <a:lnTo>
                    <a:pt x="9120" y="8953"/>
                  </a:lnTo>
                  <a:lnTo>
                    <a:pt x="9059" y="8901"/>
                  </a:lnTo>
                  <a:lnTo>
                    <a:pt x="9000" y="8845"/>
                  </a:lnTo>
                  <a:lnTo>
                    <a:pt x="8110" y="7955"/>
                  </a:lnTo>
                  <a:lnTo>
                    <a:pt x="7219" y="7065"/>
                  </a:lnTo>
                  <a:lnTo>
                    <a:pt x="7164" y="7006"/>
                  </a:lnTo>
                  <a:lnTo>
                    <a:pt x="7111" y="6944"/>
                  </a:lnTo>
                  <a:lnTo>
                    <a:pt x="7063" y="6881"/>
                  </a:lnTo>
                  <a:lnTo>
                    <a:pt x="7018" y="6815"/>
                  </a:lnTo>
                  <a:lnTo>
                    <a:pt x="6976" y="6747"/>
                  </a:lnTo>
                  <a:lnTo>
                    <a:pt x="6939" y="6678"/>
                  </a:lnTo>
                  <a:lnTo>
                    <a:pt x="6905" y="6606"/>
                  </a:lnTo>
                  <a:lnTo>
                    <a:pt x="6875" y="6534"/>
                  </a:lnTo>
                  <a:lnTo>
                    <a:pt x="6849" y="6459"/>
                  </a:lnTo>
                  <a:lnTo>
                    <a:pt x="6826" y="6384"/>
                  </a:lnTo>
                  <a:lnTo>
                    <a:pt x="6808" y="6307"/>
                  </a:lnTo>
                  <a:lnTo>
                    <a:pt x="6794" y="6230"/>
                  </a:lnTo>
                  <a:lnTo>
                    <a:pt x="6783" y="6152"/>
                  </a:lnTo>
                  <a:lnTo>
                    <a:pt x="6777" y="6073"/>
                  </a:lnTo>
                  <a:lnTo>
                    <a:pt x="6775" y="5994"/>
                  </a:lnTo>
                  <a:lnTo>
                    <a:pt x="6777" y="5915"/>
                  </a:lnTo>
                  <a:lnTo>
                    <a:pt x="6783" y="5835"/>
                  </a:lnTo>
                  <a:lnTo>
                    <a:pt x="6793" y="5756"/>
                  </a:lnTo>
                  <a:lnTo>
                    <a:pt x="6808" y="5676"/>
                  </a:lnTo>
                  <a:lnTo>
                    <a:pt x="6826" y="5597"/>
                  </a:lnTo>
                  <a:lnTo>
                    <a:pt x="6942" y="5165"/>
                  </a:lnTo>
                  <a:lnTo>
                    <a:pt x="6944" y="5167"/>
                  </a:lnTo>
                  <a:lnTo>
                    <a:pt x="7006" y="5219"/>
                  </a:lnTo>
                  <a:lnTo>
                    <a:pt x="7065" y="5275"/>
                  </a:lnTo>
                  <a:lnTo>
                    <a:pt x="7955" y="6165"/>
                  </a:lnTo>
                  <a:lnTo>
                    <a:pt x="8845" y="7055"/>
                  </a:lnTo>
                  <a:lnTo>
                    <a:pt x="8901" y="7114"/>
                  </a:lnTo>
                  <a:lnTo>
                    <a:pt x="8953" y="7175"/>
                  </a:lnTo>
                  <a:lnTo>
                    <a:pt x="9002" y="7239"/>
                  </a:lnTo>
                  <a:lnTo>
                    <a:pt x="9047" y="7305"/>
                  </a:lnTo>
                  <a:lnTo>
                    <a:pt x="9088" y="7372"/>
                  </a:lnTo>
                  <a:lnTo>
                    <a:pt x="9125" y="7442"/>
                  </a:lnTo>
                  <a:lnTo>
                    <a:pt x="9159" y="7513"/>
                  </a:lnTo>
                  <a:lnTo>
                    <a:pt x="9189" y="7586"/>
                  </a:lnTo>
                  <a:lnTo>
                    <a:pt x="9215" y="7660"/>
                  </a:lnTo>
                  <a:lnTo>
                    <a:pt x="9238" y="7736"/>
                  </a:lnTo>
                  <a:lnTo>
                    <a:pt x="10653" y="7357"/>
                  </a:lnTo>
                  <a:lnTo>
                    <a:pt x="10629" y="7281"/>
                  </a:lnTo>
                  <a:lnTo>
                    <a:pt x="10597" y="7209"/>
                  </a:lnTo>
                  <a:lnTo>
                    <a:pt x="10557" y="7140"/>
                  </a:lnTo>
                  <a:lnTo>
                    <a:pt x="10510" y="7075"/>
                  </a:lnTo>
                  <a:lnTo>
                    <a:pt x="10456" y="7015"/>
                  </a:lnTo>
                  <a:lnTo>
                    <a:pt x="8780" y="5339"/>
                  </a:lnTo>
                  <a:lnTo>
                    <a:pt x="7294" y="3853"/>
                  </a:lnTo>
                  <a:lnTo>
                    <a:pt x="7478" y="3166"/>
                  </a:lnTo>
                  <a:lnTo>
                    <a:pt x="7501" y="3088"/>
                  </a:lnTo>
                  <a:lnTo>
                    <a:pt x="7528" y="3012"/>
                  </a:lnTo>
                  <a:lnTo>
                    <a:pt x="7559" y="2938"/>
                  </a:lnTo>
                  <a:lnTo>
                    <a:pt x="7593" y="2866"/>
                  </a:lnTo>
                  <a:lnTo>
                    <a:pt x="7631" y="2797"/>
                  </a:lnTo>
                  <a:lnTo>
                    <a:pt x="7673" y="2729"/>
                  </a:lnTo>
                  <a:lnTo>
                    <a:pt x="7718" y="2664"/>
                  </a:lnTo>
                  <a:lnTo>
                    <a:pt x="7766" y="2602"/>
                  </a:lnTo>
                  <a:lnTo>
                    <a:pt x="7817" y="2542"/>
                  </a:lnTo>
                  <a:lnTo>
                    <a:pt x="7871" y="2485"/>
                  </a:lnTo>
                  <a:lnTo>
                    <a:pt x="7928" y="2431"/>
                  </a:lnTo>
                  <a:lnTo>
                    <a:pt x="7988" y="2380"/>
                  </a:lnTo>
                  <a:lnTo>
                    <a:pt x="8050" y="2332"/>
                  </a:lnTo>
                  <a:lnTo>
                    <a:pt x="8115" y="2287"/>
                  </a:lnTo>
                  <a:lnTo>
                    <a:pt x="8183" y="2245"/>
                  </a:lnTo>
                  <a:lnTo>
                    <a:pt x="8252" y="2207"/>
                  </a:lnTo>
                  <a:lnTo>
                    <a:pt x="8324" y="2173"/>
                  </a:lnTo>
                  <a:lnTo>
                    <a:pt x="8398" y="2142"/>
                  </a:lnTo>
                  <a:lnTo>
                    <a:pt x="8474" y="2115"/>
                  </a:lnTo>
                  <a:lnTo>
                    <a:pt x="8552" y="2092"/>
                  </a:lnTo>
                  <a:lnTo>
                    <a:pt x="9514" y="1834"/>
                  </a:lnTo>
                  <a:lnTo>
                    <a:pt x="8561" y="881"/>
                  </a:lnTo>
                  <a:lnTo>
                    <a:pt x="7177" y="1252"/>
                  </a:lnTo>
                  <a:lnTo>
                    <a:pt x="7100" y="1277"/>
                  </a:lnTo>
                  <a:lnTo>
                    <a:pt x="7027" y="1309"/>
                  </a:lnTo>
                  <a:lnTo>
                    <a:pt x="6958" y="1349"/>
                  </a:lnTo>
                  <a:lnTo>
                    <a:pt x="6894" y="1396"/>
                  </a:lnTo>
                  <a:lnTo>
                    <a:pt x="6835" y="1449"/>
                  </a:lnTo>
                  <a:lnTo>
                    <a:pt x="6782" y="1508"/>
                  </a:lnTo>
                  <a:lnTo>
                    <a:pt x="6736" y="1572"/>
                  </a:lnTo>
                  <a:lnTo>
                    <a:pt x="6696" y="1640"/>
                  </a:lnTo>
                  <a:lnTo>
                    <a:pt x="6663" y="1714"/>
                  </a:lnTo>
                  <a:lnTo>
                    <a:pt x="6638" y="1791"/>
                  </a:lnTo>
                  <a:lnTo>
                    <a:pt x="6267" y="3175"/>
                  </a:lnTo>
                  <a:lnTo>
                    <a:pt x="6175" y="3518"/>
                  </a:lnTo>
                  <a:lnTo>
                    <a:pt x="3175" y="4322"/>
                  </a:lnTo>
                  <a:lnTo>
                    <a:pt x="1791" y="4693"/>
                  </a:lnTo>
                  <a:lnTo>
                    <a:pt x="1714" y="4718"/>
                  </a:lnTo>
                  <a:lnTo>
                    <a:pt x="1640" y="4751"/>
                  </a:lnTo>
                  <a:lnTo>
                    <a:pt x="1571" y="4791"/>
                  </a:lnTo>
                  <a:lnTo>
                    <a:pt x="1507" y="4837"/>
                  </a:lnTo>
                  <a:lnTo>
                    <a:pt x="1449" y="4890"/>
                  </a:lnTo>
                  <a:lnTo>
                    <a:pt x="1396" y="4949"/>
                  </a:lnTo>
                  <a:lnTo>
                    <a:pt x="1349" y="5013"/>
                  </a:lnTo>
                  <a:lnTo>
                    <a:pt x="1309" y="5082"/>
                  </a:lnTo>
                  <a:lnTo>
                    <a:pt x="1277" y="5155"/>
                  </a:lnTo>
                  <a:lnTo>
                    <a:pt x="1251" y="5232"/>
                  </a:lnTo>
                  <a:lnTo>
                    <a:pt x="881" y="6616"/>
                  </a:lnTo>
                  <a:lnTo>
                    <a:pt x="25" y="9810"/>
                  </a:lnTo>
                  <a:lnTo>
                    <a:pt x="8" y="9889"/>
                  </a:lnTo>
                  <a:lnTo>
                    <a:pt x="0" y="9969"/>
                  </a:lnTo>
                  <a:lnTo>
                    <a:pt x="0" y="10048"/>
                  </a:lnTo>
                  <a:lnTo>
                    <a:pt x="8" y="10127"/>
                  </a:lnTo>
                  <a:lnTo>
                    <a:pt x="25" y="10204"/>
                  </a:lnTo>
                  <a:lnTo>
                    <a:pt x="1141" y="9905"/>
                  </a:lnTo>
                  <a:lnTo>
                    <a:pt x="25" y="10204"/>
                  </a:lnTo>
                  <a:lnTo>
                    <a:pt x="49" y="10280"/>
                  </a:lnTo>
                  <a:lnTo>
                    <a:pt x="81" y="10352"/>
                  </a:lnTo>
                  <a:lnTo>
                    <a:pt x="121" y="10421"/>
                  </a:lnTo>
                  <a:lnTo>
                    <a:pt x="168" y="10486"/>
                  </a:lnTo>
                  <a:lnTo>
                    <a:pt x="222" y="10546"/>
                  </a:lnTo>
                  <a:lnTo>
                    <a:pt x="1898" y="12222"/>
                  </a:lnTo>
                  <a:lnTo>
                    <a:pt x="2723" y="11396"/>
                  </a:lnTo>
                  <a:lnTo>
                    <a:pt x="1833" y="10506"/>
                  </a:lnTo>
                  <a:lnTo>
                    <a:pt x="1777" y="10447"/>
                  </a:lnTo>
                  <a:lnTo>
                    <a:pt x="1725" y="10386"/>
                  </a:lnTo>
                  <a:lnTo>
                    <a:pt x="1676" y="10322"/>
                  </a:lnTo>
                  <a:lnTo>
                    <a:pt x="1631" y="10256"/>
                  </a:lnTo>
                  <a:lnTo>
                    <a:pt x="1590" y="10189"/>
                  </a:lnTo>
                  <a:lnTo>
                    <a:pt x="1553" y="10119"/>
                  </a:lnTo>
                  <a:lnTo>
                    <a:pt x="1519" y="10048"/>
                  </a:lnTo>
                  <a:lnTo>
                    <a:pt x="1489" y="9975"/>
                  </a:lnTo>
                  <a:lnTo>
                    <a:pt x="1462" y="9901"/>
                  </a:lnTo>
                  <a:lnTo>
                    <a:pt x="1440" y="9825"/>
                  </a:lnTo>
                  <a:lnTo>
                    <a:pt x="1422" y="9749"/>
                  </a:lnTo>
                  <a:lnTo>
                    <a:pt x="1407" y="9671"/>
                  </a:lnTo>
                  <a:lnTo>
                    <a:pt x="1397" y="9593"/>
                  </a:lnTo>
                  <a:lnTo>
                    <a:pt x="1391" y="9514"/>
                  </a:lnTo>
                  <a:lnTo>
                    <a:pt x="1388" y="9435"/>
                  </a:lnTo>
                  <a:lnTo>
                    <a:pt x="1390" y="9356"/>
                  </a:lnTo>
                  <a:lnTo>
                    <a:pt x="1396" y="9276"/>
                  </a:lnTo>
                  <a:lnTo>
                    <a:pt x="1407" y="9197"/>
                  </a:lnTo>
                  <a:lnTo>
                    <a:pt x="1421" y="9118"/>
                  </a:lnTo>
                  <a:lnTo>
                    <a:pt x="1440" y="9039"/>
                  </a:lnTo>
                  <a:lnTo>
                    <a:pt x="1834" y="7570"/>
                  </a:lnTo>
                  <a:lnTo>
                    <a:pt x="2092" y="6607"/>
                  </a:lnTo>
                  <a:lnTo>
                    <a:pt x="2115" y="6529"/>
                  </a:lnTo>
                  <a:lnTo>
                    <a:pt x="2142" y="6454"/>
                  </a:lnTo>
                  <a:lnTo>
                    <a:pt x="2173" y="6380"/>
                  </a:lnTo>
                  <a:lnTo>
                    <a:pt x="2207" y="6308"/>
                  </a:lnTo>
                  <a:lnTo>
                    <a:pt x="2245" y="6238"/>
                  </a:lnTo>
                  <a:lnTo>
                    <a:pt x="2287" y="6171"/>
                  </a:lnTo>
                  <a:lnTo>
                    <a:pt x="2331" y="6106"/>
                  </a:lnTo>
                  <a:lnTo>
                    <a:pt x="2379" y="6043"/>
                  </a:lnTo>
                  <a:lnTo>
                    <a:pt x="2431" y="5983"/>
                  </a:lnTo>
                  <a:lnTo>
                    <a:pt x="2485" y="5926"/>
                  </a:lnTo>
                  <a:lnTo>
                    <a:pt x="2542" y="5872"/>
                  </a:lnTo>
                  <a:lnTo>
                    <a:pt x="2602" y="5821"/>
                  </a:lnTo>
                  <a:lnTo>
                    <a:pt x="2664" y="5773"/>
                  </a:lnTo>
                  <a:lnTo>
                    <a:pt x="2729" y="5728"/>
                  </a:lnTo>
                  <a:lnTo>
                    <a:pt x="2796" y="5687"/>
                  </a:lnTo>
                  <a:lnTo>
                    <a:pt x="2866" y="5649"/>
                  </a:lnTo>
                  <a:lnTo>
                    <a:pt x="2938" y="5614"/>
                  </a:lnTo>
                  <a:lnTo>
                    <a:pt x="3012" y="5583"/>
                  </a:lnTo>
                  <a:lnTo>
                    <a:pt x="3088" y="5556"/>
                  </a:lnTo>
                  <a:lnTo>
                    <a:pt x="3166" y="5533"/>
                  </a:lnTo>
                  <a:lnTo>
                    <a:pt x="4128" y="5275"/>
                  </a:lnTo>
                  <a:lnTo>
                    <a:pt x="5597" y="4881"/>
                  </a:lnTo>
                  <a:lnTo>
                    <a:pt x="5676" y="4863"/>
                  </a:lnTo>
                  <a:lnTo>
                    <a:pt x="5755" y="4848"/>
                  </a:lnTo>
                  <a:lnTo>
                    <a:pt x="5821" y="4840"/>
                  </a:lnTo>
                  <a:lnTo>
                    <a:pt x="5411" y="6368"/>
                  </a:lnTo>
                  <a:lnTo>
                    <a:pt x="5394" y="6448"/>
                  </a:lnTo>
                  <a:lnTo>
                    <a:pt x="5386" y="6527"/>
                  </a:lnTo>
                  <a:lnTo>
                    <a:pt x="5386" y="6607"/>
                  </a:lnTo>
                  <a:lnTo>
                    <a:pt x="5395" y="6686"/>
                  </a:lnTo>
                  <a:lnTo>
                    <a:pt x="5411" y="6763"/>
                  </a:lnTo>
                  <a:lnTo>
                    <a:pt x="5436" y="6838"/>
                  </a:lnTo>
                  <a:lnTo>
                    <a:pt x="5468" y="6911"/>
                  </a:lnTo>
                  <a:lnTo>
                    <a:pt x="5507" y="6980"/>
                  </a:lnTo>
                  <a:lnTo>
                    <a:pt x="5554" y="7045"/>
                  </a:lnTo>
                  <a:lnTo>
                    <a:pt x="5609" y="7105"/>
                  </a:lnTo>
                  <a:lnTo>
                    <a:pt x="7284" y="8780"/>
                  </a:lnTo>
                  <a:lnTo>
                    <a:pt x="8770" y="10267"/>
                  </a:lnTo>
                  <a:lnTo>
                    <a:pt x="8586" y="10954"/>
                  </a:lnTo>
                  <a:lnTo>
                    <a:pt x="8563" y="11032"/>
                  </a:lnTo>
                  <a:lnTo>
                    <a:pt x="8536" y="11107"/>
                  </a:lnTo>
                  <a:lnTo>
                    <a:pt x="8506" y="11181"/>
                  </a:lnTo>
                  <a:lnTo>
                    <a:pt x="8471" y="11253"/>
                  </a:lnTo>
                  <a:lnTo>
                    <a:pt x="8433" y="11323"/>
                  </a:lnTo>
                  <a:lnTo>
                    <a:pt x="8391" y="11390"/>
                  </a:lnTo>
                  <a:lnTo>
                    <a:pt x="8347" y="11455"/>
                  </a:lnTo>
                  <a:lnTo>
                    <a:pt x="8299" y="11518"/>
                  </a:lnTo>
                  <a:lnTo>
                    <a:pt x="8247" y="11578"/>
                  </a:lnTo>
                  <a:lnTo>
                    <a:pt x="8193" y="11635"/>
                  </a:lnTo>
                  <a:lnTo>
                    <a:pt x="8136" y="11689"/>
                  </a:lnTo>
                  <a:lnTo>
                    <a:pt x="8076" y="11740"/>
                  </a:lnTo>
                  <a:lnTo>
                    <a:pt x="8014" y="11788"/>
                  </a:lnTo>
                  <a:lnTo>
                    <a:pt x="7949" y="11833"/>
                  </a:lnTo>
                  <a:lnTo>
                    <a:pt x="7882" y="11874"/>
                  </a:lnTo>
                  <a:lnTo>
                    <a:pt x="7812" y="11912"/>
                  </a:lnTo>
                  <a:lnTo>
                    <a:pt x="7740" y="11947"/>
                  </a:lnTo>
                  <a:lnTo>
                    <a:pt x="7666" y="11978"/>
                  </a:lnTo>
                  <a:lnTo>
                    <a:pt x="7590" y="12005"/>
                  </a:lnTo>
                  <a:lnTo>
                    <a:pt x="7512" y="12028"/>
                  </a:lnTo>
                  <a:lnTo>
                    <a:pt x="6550" y="12286"/>
                  </a:lnTo>
                  <a:lnTo>
                    <a:pt x="7503" y="13239"/>
                  </a:lnTo>
                  <a:lnTo>
                    <a:pt x="8887" y="12868"/>
                  </a:lnTo>
                  <a:lnTo>
                    <a:pt x="8964" y="12843"/>
                  </a:lnTo>
                  <a:lnTo>
                    <a:pt x="9038" y="12810"/>
                  </a:lnTo>
                  <a:lnTo>
                    <a:pt x="9107" y="12770"/>
                  </a:lnTo>
                  <a:lnTo>
                    <a:pt x="9171" y="12724"/>
                  </a:lnTo>
                  <a:lnTo>
                    <a:pt x="9229" y="12671"/>
                  </a:lnTo>
                  <a:lnTo>
                    <a:pt x="9282" y="12612"/>
                  </a:lnTo>
                  <a:lnTo>
                    <a:pt x="9329" y="12548"/>
                  </a:lnTo>
                  <a:lnTo>
                    <a:pt x="9369" y="12479"/>
                  </a:lnTo>
                  <a:lnTo>
                    <a:pt x="9401" y="12406"/>
                  </a:lnTo>
                  <a:lnTo>
                    <a:pt x="9427" y="12329"/>
                  </a:lnTo>
                  <a:lnTo>
                    <a:pt x="9797" y="10945"/>
                  </a:lnTo>
                  <a:lnTo>
                    <a:pt x="9889" y="10601"/>
                  </a:lnTo>
                  <a:lnTo>
                    <a:pt x="12426" y="9922"/>
                  </a:lnTo>
                  <a:lnTo>
                    <a:pt x="12426" y="9334"/>
                  </a:lnTo>
                  <a:lnTo>
                    <a:pt x="12382" y="9290"/>
                  </a:lnTo>
                  <a:lnTo>
                    <a:pt x="12426" y="9334"/>
                  </a:lnTo>
                  <a:lnTo>
                    <a:pt x="12426" y="8713"/>
                  </a:lnTo>
                  <a:close/>
                  <a:moveTo>
                    <a:pt x="12426" y="164"/>
                  </a:moveTo>
                  <a:lnTo>
                    <a:pt x="12366" y="121"/>
                  </a:lnTo>
                  <a:lnTo>
                    <a:pt x="12297" y="82"/>
                  </a:lnTo>
                  <a:lnTo>
                    <a:pt x="12224" y="49"/>
                  </a:lnTo>
                  <a:lnTo>
                    <a:pt x="12149" y="25"/>
                  </a:lnTo>
                  <a:lnTo>
                    <a:pt x="12072" y="9"/>
                  </a:lnTo>
                  <a:lnTo>
                    <a:pt x="11993" y="0"/>
                  </a:lnTo>
                  <a:lnTo>
                    <a:pt x="11914" y="0"/>
                  </a:lnTo>
                  <a:lnTo>
                    <a:pt x="11834" y="8"/>
                  </a:lnTo>
                  <a:lnTo>
                    <a:pt x="11754" y="25"/>
                  </a:lnTo>
                  <a:lnTo>
                    <a:pt x="8561" y="881"/>
                  </a:lnTo>
                  <a:lnTo>
                    <a:pt x="9514" y="1834"/>
                  </a:lnTo>
                  <a:lnTo>
                    <a:pt x="10984" y="1440"/>
                  </a:lnTo>
                  <a:lnTo>
                    <a:pt x="11062" y="1421"/>
                  </a:lnTo>
                  <a:lnTo>
                    <a:pt x="11142" y="1407"/>
                  </a:lnTo>
                  <a:lnTo>
                    <a:pt x="11221" y="1396"/>
                  </a:lnTo>
                  <a:lnTo>
                    <a:pt x="11301" y="1390"/>
                  </a:lnTo>
                  <a:lnTo>
                    <a:pt x="11380" y="1388"/>
                  </a:lnTo>
                  <a:lnTo>
                    <a:pt x="11459" y="1391"/>
                  </a:lnTo>
                  <a:lnTo>
                    <a:pt x="11538" y="1397"/>
                  </a:lnTo>
                  <a:lnTo>
                    <a:pt x="11616" y="1407"/>
                  </a:lnTo>
                  <a:lnTo>
                    <a:pt x="11694" y="1422"/>
                  </a:lnTo>
                  <a:lnTo>
                    <a:pt x="11770" y="1440"/>
                  </a:lnTo>
                  <a:lnTo>
                    <a:pt x="11845" y="1463"/>
                  </a:lnTo>
                  <a:lnTo>
                    <a:pt x="11920" y="1489"/>
                  </a:lnTo>
                  <a:lnTo>
                    <a:pt x="11993" y="1519"/>
                  </a:lnTo>
                  <a:lnTo>
                    <a:pt x="12064" y="1553"/>
                  </a:lnTo>
                  <a:lnTo>
                    <a:pt x="12134" y="1590"/>
                  </a:lnTo>
                  <a:lnTo>
                    <a:pt x="12201" y="1632"/>
                  </a:lnTo>
                  <a:lnTo>
                    <a:pt x="12267" y="1677"/>
                  </a:lnTo>
                  <a:lnTo>
                    <a:pt x="12331" y="1725"/>
                  </a:lnTo>
                  <a:lnTo>
                    <a:pt x="12392" y="1778"/>
                  </a:lnTo>
                  <a:lnTo>
                    <a:pt x="12426" y="1809"/>
                  </a:lnTo>
                  <a:lnTo>
                    <a:pt x="12426" y="164"/>
                  </a:lnTo>
                  <a:close/>
                </a:path>
              </a:pathLst>
            </a:custGeom>
            <a:solidFill>
              <a:srgbClr val="337B86">
                <a:alpha val="3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cs-CZ">
                <a:pattFill prst="pct5">
                  <a:fgClr>
                    <a:schemeClr val="tx1"/>
                  </a:fgClr>
                  <a:bgClr>
                    <a:schemeClr val="bg1"/>
                  </a:bgClr>
                </a:pattFill>
              </a:endParaRPr>
            </a:p>
          </p:txBody>
        </p:sp>
        <p:sp>
          <p:nvSpPr>
            <p:cNvPr id="52" name="AutoShape 79">
              <a:extLst>
                <a:ext uri="{FF2B5EF4-FFF2-40B4-BE49-F238E27FC236}">
                  <a16:creationId xmlns:a16="http://schemas.microsoft.com/office/drawing/2014/main" id="{031911E4-FAF8-3491-2A69-DC344F459BB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2" y="22671"/>
              <a:ext cx="7393" cy="8788"/>
            </a:xfrm>
            <a:custGeom>
              <a:avLst/>
              <a:gdLst>
                <a:gd name="T0" fmla="+- 0 9144 6063"/>
                <a:gd name="T1" fmla="*/ T0 w 7393"/>
                <a:gd name="T2" fmla="+- 0 30580 22672"/>
                <a:gd name="T3" fmla="*/ 30580 h 8788"/>
                <a:gd name="T4" fmla="+- 0 8816 6063"/>
                <a:gd name="T5" fmla="*/ T4 w 7393"/>
                <a:gd name="T6" fmla="+- 0 30580 22672"/>
                <a:gd name="T7" fmla="*/ 30580 h 8788"/>
                <a:gd name="T8" fmla="+- 0 8510 6063"/>
                <a:gd name="T9" fmla="*/ T8 w 7393"/>
                <a:gd name="T10" fmla="+- 0 30468 22672"/>
                <a:gd name="T11" fmla="*/ 30468 h 8788"/>
                <a:gd name="T12" fmla="+- 0 7759 6063"/>
                <a:gd name="T13" fmla="*/ T12 w 7393"/>
                <a:gd name="T14" fmla="+- 0 29763 22672"/>
                <a:gd name="T15" fmla="*/ 29763 h 8788"/>
                <a:gd name="T16" fmla="+- 0 7053 6063"/>
                <a:gd name="T17" fmla="*/ T16 w 7393"/>
                <a:gd name="T18" fmla="+- 0 29011 22672"/>
                <a:gd name="T19" fmla="*/ 29011 h 8788"/>
                <a:gd name="T20" fmla="+- 0 6079 6063"/>
                <a:gd name="T21" fmla="*/ T20 w 7393"/>
                <a:gd name="T22" fmla="+- 0 29021 22672"/>
                <a:gd name="T23" fmla="*/ 29021 h 8788"/>
                <a:gd name="T24" fmla="+- 0 6202 6063"/>
                <a:gd name="T25" fmla="*/ T24 w 7393"/>
                <a:gd name="T26" fmla="+- 0 29234 22672"/>
                <a:gd name="T27" fmla="*/ 29234 h 8788"/>
                <a:gd name="T28" fmla="+- 0 8387 6063"/>
                <a:gd name="T29" fmla="*/ T28 w 7393"/>
                <a:gd name="T30" fmla="+- 0 31396 22672"/>
                <a:gd name="T31" fmla="*/ 31396 h 8788"/>
                <a:gd name="T32" fmla="+- 0 8623 6063"/>
                <a:gd name="T33" fmla="*/ T32 w 7393"/>
                <a:gd name="T34" fmla="+- 0 31459 22672"/>
                <a:gd name="T35" fmla="*/ 31459 h 8788"/>
                <a:gd name="T36" fmla="+- 0 12695 6063"/>
                <a:gd name="T37" fmla="*/ T36 w 7393"/>
                <a:gd name="T38" fmla="+- 0 27248 22672"/>
                <a:gd name="T39" fmla="*/ 27248 h 8788"/>
                <a:gd name="T40" fmla="+- 0 12572 6063"/>
                <a:gd name="T41" fmla="*/ T40 w 7393"/>
                <a:gd name="T42" fmla="+- 0 27036 22672"/>
                <a:gd name="T43" fmla="*/ 27036 h 8788"/>
                <a:gd name="T44" fmla="+- 0 10744 6063"/>
                <a:gd name="T45" fmla="*/ T44 w 7393"/>
                <a:gd name="T46" fmla="+- 0 24560 22672"/>
                <a:gd name="T47" fmla="*/ 24560 h 8788"/>
                <a:gd name="T48" fmla="+- 0 10908 6063"/>
                <a:gd name="T49" fmla="*/ T48 w 7393"/>
                <a:gd name="T50" fmla="+- 0 24276 22672"/>
                <a:gd name="T51" fmla="*/ 24276 h 8788"/>
                <a:gd name="T52" fmla="+- 0 11157 6063"/>
                <a:gd name="T53" fmla="*/ T52 w 7393"/>
                <a:gd name="T54" fmla="+- 0 24067 22672"/>
                <a:gd name="T55" fmla="*/ 24067 h 8788"/>
                <a:gd name="T56" fmla="+- 0 11986 6063"/>
                <a:gd name="T57" fmla="*/ T56 w 7393"/>
                <a:gd name="T58" fmla="+- 0 23811 22672"/>
                <a:gd name="T59" fmla="*/ 23811 h 8788"/>
                <a:gd name="T60" fmla="+- 0 10416 6063"/>
                <a:gd name="T61" fmla="*/ T60 w 7393"/>
                <a:gd name="T62" fmla="+- 0 23496 22672"/>
                <a:gd name="T63" fmla="*/ 23496 h 8788"/>
                <a:gd name="T64" fmla="+- 0 10243 6063"/>
                <a:gd name="T65" fmla="*/ T64 w 7393"/>
                <a:gd name="T66" fmla="+- 0 23668 22672"/>
                <a:gd name="T67" fmla="*/ 23668 h 8788"/>
                <a:gd name="T68" fmla="+- 0 9907 6063"/>
                <a:gd name="T69" fmla="*/ T68 w 7393"/>
                <a:gd name="T70" fmla="+- 0 24859 22672"/>
                <a:gd name="T71" fmla="*/ 24859 h 8788"/>
                <a:gd name="T72" fmla="+- 0 7119 6063"/>
                <a:gd name="T73" fmla="*/ T72 w 7393"/>
                <a:gd name="T74" fmla="+- 0 25611 22672"/>
                <a:gd name="T75" fmla="*/ 25611 h 8788"/>
                <a:gd name="T76" fmla="+- 0 6925 6063"/>
                <a:gd name="T77" fmla="*/ T76 w 7393"/>
                <a:gd name="T78" fmla="+- 0 25759 22672"/>
                <a:gd name="T79" fmla="*/ 25759 h 8788"/>
                <a:gd name="T80" fmla="+- 0 6612 6063"/>
                <a:gd name="T81" fmla="*/ T80 w 7393"/>
                <a:gd name="T82" fmla="+- 0 26788 22672"/>
                <a:gd name="T83" fmla="*/ 26788 h 8788"/>
                <a:gd name="T84" fmla="+- 0 6067 6063"/>
                <a:gd name="T85" fmla="*/ T84 w 7393"/>
                <a:gd name="T86" fmla="+- 0 28961 22672"/>
                <a:gd name="T87" fmla="*/ 28961 h 8788"/>
                <a:gd name="T88" fmla="+- 0 6932 6063"/>
                <a:gd name="T89" fmla="*/ T88 w 7393"/>
                <a:gd name="T90" fmla="+- 0 28624 22672"/>
                <a:gd name="T91" fmla="*/ 28624 h 8788"/>
                <a:gd name="T92" fmla="+- 0 6960 6063"/>
                <a:gd name="T93" fmla="*/ T92 w 7393"/>
                <a:gd name="T94" fmla="+- 0 28296 22672"/>
                <a:gd name="T95" fmla="*/ 28296 h 8788"/>
                <a:gd name="T96" fmla="+- 0 7423 6063"/>
                <a:gd name="T97" fmla="*/ T96 w 7393"/>
                <a:gd name="T98" fmla="+- 0 26625 22672"/>
                <a:gd name="T99" fmla="*/ 26625 h 8788"/>
                <a:gd name="T100" fmla="+- 0 7610 6063"/>
                <a:gd name="T101" fmla="*/ T100 w 7393"/>
                <a:gd name="T102" fmla="+- 0 26358 22672"/>
                <a:gd name="T103" fmla="*/ 26358 h 8788"/>
                <a:gd name="T104" fmla="+- 0 7877 6063"/>
                <a:gd name="T105" fmla="*/ T104 w 7393"/>
                <a:gd name="T106" fmla="+- 0 26171 22672"/>
                <a:gd name="T107" fmla="*/ 26171 h 8788"/>
                <a:gd name="T108" fmla="+- 0 8633 6063"/>
                <a:gd name="T109" fmla="*/ T108 w 7393"/>
                <a:gd name="T110" fmla="+- 0 25953 22672"/>
                <a:gd name="T111" fmla="*/ 25953 h 8788"/>
                <a:gd name="T112" fmla="+- 0 9432 6063"/>
                <a:gd name="T113" fmla="*/ T112 w 7393"/>
                <a:gd name="T114" fmla="+- 0 26633 22672"/>
                <a:gd name="T115" fmla="*/ 26633 h 8788"/>
                <a:gd name="T116" fmla="+- 0 9432 6063"/>
                <a:gd name="T117" fmla="*/ T116 w 7393"/>
                <a:gd name="T118" fmla="+- 0 26879 22672"/>
                <a:gd name="T119" fmla="*/ 26879 h 8788"/>
                <a:gd name="T120" fmla="+- 0 10281 6063"/>
                <a:gd name="T121" fmla="*/ T120 w 7393"/>
                <a:gd name="T122" fmla="+- 0 26400 22672"/>
                <a:gd name="T123" fmla="*/ 26400 h 8788"/>
                <a:gd name="T124" fmla="+- 0 10385 6063"/>
                <a:gd name="T125" fmla="*/ T124 w 7393"/>
                <a:gd name="T126" fmla="+- 0 25885 22672"/>
                <a:gd name="T127" fmla="*/ 25885 h 8788"/>
                <a:gd name="T128" fmla="+- 0 11569 6063"/>
                <a:gd name="T129" fmla="*/ T128 w 7393"/>
                <a:gd name="T130" fmla="+- 0 27061 22672"/>
                <a:gd name="T131" fmla="*/ 27061 h 8788"/>
                <a:gd name="T132" fmla="+- 0 11758 6063"/>
                <a:gd name="T133" fmla="*/ T132 w 7393"/>
                <a:gd name="T134" fmla="+- 0 27331 22672"/>
                <a:gd name="T135" fmla="*/ 27331 h 8788"/>
                <a:gd name="T136" fmla="+- 0 13456 6063"/>
                <a:gd name="T137" fmla="*/ T136 w 7393"/>
                <a:gd name="T138" fmla="+- 0 28185 22672"/>
                <a:gd name="T139" fmla="*/ 28185 h 8788"/>
                <a:gd name="T140" fmla="+- 0 12695 6063"/>
                <a:gd name="T141" fmla="*/ T140 w 7393"/>
                <a:gd name="T142" fmla="+- 0 27494 22672"/>
                <a:gd name="T143" fmla="*/ 27494 h 8788"/>
                <a:gd name="T144" fmla="+- 0 12695 6063"/>
                <a:gd name="T145" fmla="*/ T144 w 7393"/>
                <a:gd name="T146" fmla="+- 0 27248 22672"/>
                <a:gd name="T147" fmla="*/ 27248 h 8788"/>
                <a:gd name="T148" fmla="+- 0 11846 6063"/>
                <a:gd name="T149" fmla="*/ T148 w 7393"/>
                <a:gd name="T150" fmla="+- 0 27727 22672"/>
                <a:gd name="T151" fmla="*/ 27727 h 8788"/>
                <a:gd name="T152" fmla="+- 0 11742 6063"/>
                <a:gd name="T153" fmla="*/ T152 w 7393"/>
                <a:gd name="T154" fmla="+- 0 28243 22672"/>
                <a:gd name="T155" fmla="*/ 28243 h 8788"/>
                <a:gd name="T156" fmla="+- 0 10558 6063"/>
                <a:gd name="T157" fmla="*/ T156 w 7393"/>
                <a:gd name="T158" fmla="+- 0 27067 22672"/>
                <a:gd name="T159" fmla="*/ 27067 h 8788"/>
                <a:gd name="T160" fmla="+- 0 10369 6063"/>
                <a:gd name="T161" fmla="*/ T160 w 7393"/>
                <a:gd name="T162" fmla="+- 0 26796 22672"/>
                <a:gd name="T163" fmla="*/ 26796 h 8788"/>
                <a:gd name="T164" fmla="+- 0 9452 6063"/>
                <a:gd name="T165" fmla="*/ T164 w 7393"/>
                <a:gd name="T166" fmla="+- 0 26937 22672"/>
                <a:gd name="T167" fmla="*/ 26937 h 8788"/>
                <a:gd name="T168" fmla="+- 0 10598 6063"/>
                <a:gd name="T169" fmla="*/ T168 w 7393"/>
                <a:gd name="T170" fmla="+- 0 28135 22672"/>
                <a:gd name="T171" fmla="*/ 28135 h 8788"/>
                <a:gd name="T172" fmla="+- 0 11351 6063"/>
                <a:gd name="T173" fmla="*/ T172 w 7393"/>
                <a:gd name="T174" fmla="+- 0 29644 22672"/>
                <a:gd name="T175" fmla="*/ 29644 h 8788"/>
                <a:gd name="T176" fmla="+- 0 11164 6063"/>
                <a:gd name="T177" fmla="*/ T176 w 7393"/>
                <a:gd name="T178" fmla="+- 0 29912 22672"/>
                <a:gd name="T179" fmla="*/ 29912 h 8788"/>
                <a:gd name="T180" fmla="+- 0 10897 6063"/>
                <a:gd name="T181" fmla="*/ T180 w 7393"/>
                <a:gd name="T182" fmla="+- 0 30099 22672"/>
                <a:gd name="T183" fmla="*/ 30099 h 8788"/>
                <a:gd name="T184" fmla="+- 0 10734 6063"/>
                <a:gd name="T185" fmla="*/ T184 w 7393"/>
                <a:gd name="T186" fmla="+- 0 30910 22672"/>
                <a:gd name="T187" fmla="*/ 30910 h 8788"/>
                <a:gd name="T188" fmla="+- 0 11763 6063"/>
                <a:gd name="T189" fmla="*/ T188 w 7393"/>
                <a:gd name="T190" fmla="+- 0 30597 22672"/>
                <a:gd name="T191" fmla="*/ 30597 h 8788"/>
                <a:gd name="T192" fmla="+- 0 11911 6063"/>
                <a:gd name="T193" fmla="*/ T192 w 7393"/>
                <a:gd name="T194" fmla="+- 0 30403 22672"/>
                <a:gd name="T195" fmla="*/ 30403 h 8788"/>
                <a:gd name="T196" fmla="+- 0 13456 6063"/>
                <a:gd name="T197" fmla="*/ T196 w 7393"/>
                <a:gd name="T198" fmla="+- 0 28937 22672"/>
                <a:gd name="T199" fmla="*/ 28937 h 8788"/>
                <a:gd name="T200" fmla="+- 0 13442 6063"/>
                <a:gd name="T201" fmla="*/ T200 w 7393"/>
                <a:gd name="T202" fmla="+- 0 22672 22672"/>
                <a:gd name="T203" fmla="*/ 22672 h 8788"/>
                <a:gd name="T204" fmla="+- 0 12901 6063"/>
                <a:gd name="T205" fmla="*/ T204 w 7393"/>
                <a:gd name="T206" fmla="+- 0 23565 22672"/>
                <a:gd name="T207" fmla="*/ 23565 h 8788"/>
                <a:gd name="T208" fmla="+- 0 13230 6063"/>
                <a:gd name="T209" fmla="*/ T208 w 7393"/>
                <a:gd name="T210" fmla="+- 0 23537 22672"/>
                <a:gd name="T211" fmla="*/ 23537 h 8788"/>
                <a:gd name="T212" fmla="+- 0 13456 6063"/>
                <a:gd name="T213" fmla="*/ T212 w 7393"/>
                <a:gd name="T214" fmla="+- 0 23586 22672"/>
                <a:gd name="T215" fmla="*/ 23586 h 878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</a:cxnLst>
              <a:rect l="0" t="0" r="r" b="b"/>
              <a:pathLst>
                <a:path w="7393" h="8788">
                  <a:moveTo>
                    <a:pt x="4671" y="8238"/>
                  </a:moveTo>
                  <a:lnTo>
                    <a:pt x="4078" y="7645"/>
                  </a:lnTo>
                  <a:lnTo>
                    <a:pt x="3163" y="7890"/>
                  </a:lnTo>
                  <a:lnTo>
                    <a:pt x="3081" y="7908"/>
                  </a:lnTo>
                  <a:lnTo>
                    <a:pt x="2999" y="7919"/>
                  </a:lnTo>
                  <a:lnTo>
                    <a:pt x="2916" y="7922"/>
                  </a:lnTo>
                  <a:lnTo>
                    <a:pt x="2834" y="7918"/>
                  </a:lnTo>
                  <a:lnTo>
                    <a:pt x="2753" y="7908"/>
                  </a:lnTo>
                  <a:lnTo>
                    <a:pt x="2674" y="7890"/>
                  </a:lnTo>
                  <a:lnTo>
                    <a:pt x="2596" y="7865"/>
                  </a:lnTo>
                  <a:lnTo>
                    <a:pt x="2520" y="7834"/>
                  </a:lnTo>
                  <a:lnTo>
                    <a:pt x="2447" y="7796"/>
                  </a:lnTo>
                  <a:lnTo>
                    <a:pt x="2378" y="7752"/>
                  </a:lnTo>
                  <a:lnTo>
                    <a:pt x="2312" y="7702"/>
                  </a:lnTo>
                  <a:lnTo>
                    <a:pt x="2250" y="7645"/>
                  </a:lnTo>
                  <a:lnTo>
                    <a:pt x="1696" y="7091"/>
                  </a:lnTo>
                  <a:lnTo>
                    <a:pt x="1142" y="6537"/>
                  </a:lnTo>
                  <a:lnTo>
                    <a:pt x="1085" y="6475"/>
                  </a:lnTo>
                  <a:lnTo>
                    <a:pt x="1035" y="6409"/>
                  </a:lnTo>
                  <a:lnTo>
                    <a:pt x="990" y="6339"/>
                  </a:lnTo>
                  <a:lnTo>
                    <a:pt x="953" y="6267"/>
                  </a:lnTo>
                  <a:lnTo>
                    <a:pt x="922" y="6191"/>
                  </a:lnTo>
                  <a:lnTo>
                    <a:pt x="897" y="6113"/>
                  </a:lnTo>
                  <a:lnTo>
                    <a:pt x="16" y="6349"/>
                  </a:lnTo>
                  <a:lnTo>
                    <a:pt x="36" y="6407"/>
                  </a:lnTo>
                  <a:lnTo>
                    <a:pt x="63" y="6463"/>
                  </a:lnTo>
                  <a:lnTo>
                    <a:pt x="97" y="6515"/>
                  </a:lnTo>
                  <a:lnTo>
                    <a:pt x="139" y="6562"/>
                  </a:lnTo>
                  <a:lnTo>
                    <a:pt x="1182" y="7605"/>
                  </a:lnTo>
                  <a:lnTo>
                    <a:pt x="2225" y="8648"/>
                  </a:lnTo>
                  <a:lnTo>
                    <a:pt x="2272" y="8689"/>
                  </a:lnTo>
                  <a:lnTo>
                    <a:pt x="2324" y="8724"/>
                  </a:lnTo>
                  <a:lnTo>
                    <a:pt x="2379" y="8751"/>
                  </a:lnTo>
                  <a:lnTo>
                    <a:pt x="2438" y="8771"/>
                  </a:lnTo>
                  <a:lnTo>
                    <a:pt x="2498" y="8783"/>
                  </a:lnTo>
                  <a:lnTo>
                    <a:pt x="2560" y="8787"/>
                  </a:lnTo>
                  <a:lnTo>
                    <a:pt x="2622" y="8783"/>
                  </a:lnTo>
                  <a:lnTo>
                    <a:pt x="2683" y="8771"/>
                  </a:lnTo>
                  <a:lnTo>
                    <a:pt x="4671" y="8238"/>
                  </a:lnTo>
                  <a:close/>
                  <a:moveTo>
                    <a:pt x="6632" y="4576"/>
                  </a:moveTo>
                  <a:lnTo>
                    <a:pt x="6612" y="4518"/>
                  </a:lnTo>
                  <a:lnTo>
                    <a:pt x="6585" y="4463"/>
                  </a:lnTo>
                  <a:lnTo>
                    <a:pt x="6551" y="4411"/>
                  </a:lnTo>
                  <a:lnTo>
                    <a:pt x="6509" y="4364"/>
                  </a:lnTo>
                  <a:lnTo>
                    <a:pt x="5466" y="3321"/>
                  </a:lnTo>
                  <a:lnTo>
                    <a:pt x="4541" y="2395"/>
                  </a:lnTo>
                  <a:lnTo>
                    <a:pt x="4656" y="1968"/>
                  </a:lnTo>
                  <a:lnTo>
                    <a:pt x="4681" y="1888"/>
                  </a:lnTo>
                  <a:lnTo>
                    <a:pt x="4713" y="1811"/>
                  </a:lnTo>
                  <a:lnTo>
                    <a:pt x="4751" y="1738"/>
                  </a:lnTo>
                  <a:lnTo>
                    <a:pt x="4795" y="1669"/>
                  </a:lnTo>
                  <a:lnTo>
                    <a:pt x="4845" y="1604"/>
                  </a:lnTo>
                  <a:lnTo>
                    <a:pt x="4900" y="1544"/>
                  </a:lnTo>
                  <a:lnTo>
                    <a:pt x="4960" y="1489"/>
                  </a:lnTo>
                  <a:lnTo>
                    <a:pt x="5025" y="1439"/>
                  </a:lnTo>
                  <a:lnTo>
                    <a:pt x="5094" y="1395"/>
                  </a:lnTo>
                  <a:lnTo>
                    <a:pt x="5167" y="1356"/>
                  </a:lnTo>
                  <a:lnTo>
                    <a:pt x="5244" y="1324"/>
                  </a:lnTo>
                  <a:lnTo>
                    <a:pt x="5324" y="1299"/>
                  </a:lnTo>
                  <a:lnTo>
                    <a:pt x="5923" y="1139"/>
                  </a:lnTo>
                  <a:lnTo>
                    <a:pt x="5330" y="545"/>
                  </a:lnTo>
                  <a:lnTo>
                    <a:pt x="4468" y="776"/>
                  </a:lnTo>
                  <a:lnTo>
                    <a:pt x="4409" y="796"/>
                  </a:lnTo>
                  <a:lnTo>
                    <a:pt x="4353" y="824"/>
                  </a:lnTo>
                  <a:lnTo>
                    <a:pt x="4302" y="858"/>
                  </a:lnTo>
                  <a:lnTo>
                    <a:pt x="4255" y="899"/>
                  </a:lnTo>
                  <a:lnTo>
                    <a:pt x="4215" y="945"/>
                  </a:lnTo>
                  <a:lnTo>
                    <a:pt x="4180" y="996"/>
                  </a:lnTo>
                  <a:lnTo>
                    <a:pt x="4153" y="1052"/>
                  </a:lnTo>
                  <a:lnTo>
                    <a:pt x="4133" y="1112"/>
                  </a:lnTo>
                  <a:lnTo>
                    <a:pt x="3902" y="1973"/>
                  </a:lnTo>
                  <a:lnTo>
                    <a:pt x="3844" y="2187"/>
                  </a:lnTo>
                  <a:lnTo>
                    <a:pt x="1977" y="2687"/>
                  </a:lnTo>
                  <a:lnTo>
                    <a:pt x="1115" y="2918"/>
                  </a:lnTo>
                  <a:lnTo>
                    <a:pt x="1056" y="2939"/>
                  </a:lnTo>
                  <a:lnTo>
                    <a:pt x="1000" y="2966"/>
                  </a:lnTo>
                  <a:lnTo>
                    <a:pt x="949" y="3001"/>
                  </a:lnTo>
                  <a:lnTo>
                    <a:pt x="902" y="3041"/>
                  </a:lnTo>
                  <a:lnTo>
                    <a:pt x="862" y="3087"/>
                  </a:lnTo>
                  <a:lnTo>
                    <a:pt x="827" y="3139"/>
                  </a:lnTo>
                  <a:lnTo>
                    <a:pt x="800" y="3194"/>
                  </a:lnTo>
                  <a:lnTo>
                    <a:pt x="780" y="3254"/>
                  </a:lnTo>
                  <a:lnTo>
                    <a:pt x="549" y="4116"/>
                  </a:lnTo>
                  <a:lnTo>
                    <a:pt x="16" y="6103"/>
                  </a:lnTo>
                  <a:lnTo>
                    <a:pt x="4" y="6165"/>
                  </a:lnTo>
                  <a:lnTo>
                    <a:pt x="0" y="6227"/>
                  </a:lnTo>
                  <a:lnTo>
                    <a:pt x="4" y="6289"/>
                  </a:lnTo>
                  <a:lnTo>
                    <a:pt x="16" y="6349"/>
                  </a:lnTo>
                  <a:lnTo>
                    <a:pt x="897" y="6113"/>
                  </a:lnTo>
                  <a:lnTo>
                    <a:pt x="879" y="6033"/>
                  </a:lnTo>
                  <a:lnTo>
                    <a:pt x="869" y="5952"/>
                  </a:lnTo>
                  <a:lnTo>
                    <a:pt x="865" y="5870"/>
                  </a:lnTo>
                  <a:lnTo>
                    <a:pt x="868" y="5788"/>
                  </a:lnTo>
                  <a:lnTo>
                    <a:pt x="879" y="5706"/>
                  </a:lnTo>
                  <a:lnTo>
                    <a:pt x="897" y="5624"/>
                  </a:lnTo>
                  <a:lnTo>
                    <a:pt x="1142" y="4709"/>
                  </a:lnTo>
                  <a:lnTo>
                    <a:pt x="1303" y="4110"/>
                  </a:lnTo>
                  <a:lnTo>
                    <a:pt x="1328" y="4030"/>
                  </a:lnTo>
                  <a:lnTo>
                    <a:pt x="1360" y="3953"/>
                  </a:lnTo>
                  <a:lnTo>
                    <a:pt x="1398" y="3880"/>
                  </a:lnTo>
                  <a:lnTo>
                    <a:pt x="1442" y="3811"/>
                  </a:lnTo>
                  <a:lnTo>
                    <a:pt x="1492" y="3746"/>
                  </a:lnTo>
                  <a:lnTo>
                    <a:pt x="1547" y="3686"/>
                  </a:lnTo>
                  <a:lnTo>
                    <a:pt x="1607" y="3631"/>
                  </a:lnTo>
                  <a:lnTo>
                    <a:pt x="1672" y="3581"/>
                  </a:lnTo>
                  <a:lnTo>
                    <a:pt x="1741" y="3537"/>
                  </a:lnTo>
                  <a:lnTo>
                    <a:pt x="1814" y="3499"/>
                  </a:lnTo>
                  <a:lnTo>
                    <a:pt x="1891" y="3467"/>
                  </a:lnTo>
                  <a:lnTo>
                    <a:pt x="1971" y="3441"/>
                  </a:lnTo>
                  <a:lnTo>
                    <a:pt x="2570" y="3281"/>
                  </a:lnTo>
                  <a:lnTo>
                    <a:pt x="3485" y="3036"/>
                  </a:lnTo>
                  <a:lnTo>
                    <a:pt x="3567" y="3018"/>
                  </a:lnTo>
                  <a:lnTo>
                    <a:pt x="3624" y="3010"/>
                  </a:lnTo>
                  <a:lnTo>
                    <a:pt x="3369" y="3961"/>
                  </a:lnTo>
                  <a:lnTo>
                    <a:pt x="3357" y="4023"/>
                  </a:lnTo>
                  <a:lnTo>
                    <a:pt x="3353" y="4085"/>
                  </a:lnTo>
                  <a:lnTo>
                    <a:pt x="3357" y="4147"/>
                  </a:lnTo>
                  <a:lnTo>
                    <a:pt x="3369" y="4207"/>
                  </a:lnTo>
                  <a:lnTo>
                    <a:pt x="4250" y="3971"/>
                  </a:lnTo>
                  <a:lnTo>
                    <a:pt x="4232" y="3891"/>
                  </a:lnTo>
                  <a:lnTo>
                    <a:pt x="4221" y="3810"/>
                  </a:lnTo>
                  <a:lnTo>
                    <a:pt x="4218" y="3728"/>
                  </a:lnTo>
                  <a:lnTo>
                    <a:pt x="4221" y="3646"/>
                  </a:lnTo>
                  <a:lnTo>
                    <a:pt x="4232" y="3563"/>
                  </a:lnTo>
                  <a:lnTo>
                    <a:pt x="4250" y="3481"/>
                  </a:lnTo>
                  <a:lnTo>
                    <a:pt x="4322" y="3213"/>
                  </a:lnTo>
                  <a:lnTo>
                    <a:pt x="4336" y="3224"/>
                  </a:lnTo>
                  <a:lnTo>
                    <a:pt x="4398" y="3280"/>
                  </a:lnTo>
                  <a:lnTo>
                    <a:pt x="4952" y="3835"/>
                  </a:lnTo>
                  <a:lnTo>
                    <a:pt x="5506" y="4389"/>
                  </a:lnTo>
                  <a:lnTo>
                    <a:pt x="5563" y="4451"/>
                  </a:lnTo>
                  <a:lnTo>
                    <a:pt x="5614" y="4517"/>
                  </a:lnTo>
                  <a:lnTo>
                    <a:pt x="5658" y="4586"/>
                  </a:lnTo>
                  <a:lnTo>
                    <a:pt x="5695" y="4659"/>
                  </a:lnTo>
                  <a:lnTo>
                    <a:pt x="5727" y="4735"/>
                  </a:lnTo>
                  <a:lnTo>
                    <a:pt x="5751" y="4812"/>
                  </a:lnTo>
                  <a:lnTo>
                    <a:pt x="6632" y="4576"/>
                  </a:lnTo>
                  <a:close/>
                  <a:moveTo>
                    <a:pt x="7393" y="5513"/>
                  </a:moveTo>
                  <a:lnTo>
                    <a:pt x="6516" y="5748"/>
                  </a:lnTo>
                  <a:lnTo>
                    <a:pt x="6434" y="5766"/>
                  </a:lnTo>
                  <a:lnTo>
                    <a:pt x="6377" y="5773"/>
                  </a:lnTo>
                  <a:lnTo>
                    <a:pt x="6632" y="4822"/>
                  </a:lnTo>
                  <a:lnTo>
                    <a:pt x="6644" y="4760"/>
                  </a:lnTo>
                  <a:lnTo>
                    <a:pt x="6648" y="4698"/>
                  </a:lnTo>
                  <a:lnTo>
                    <a:pt x="6644" y="4637"/>
                  </a:lnTo>
                  <a:lnTo>
                    <a:pt x="6632" y="4576"/>
                  </a:lnTo>
                  <a:lnTo>
                    <a:pt x="5751" y="4812"/>
                  </a:lnTo>
                  <a:lnTo>
                    <a:pt x="5769" y="4892"/>
                  </a:lnTo>
                  <a:lnTo>
                    <a:pt x="5780" y="4973"/>
                  </a:lnTo>
                  <a:lnTo>
                    <a:pt x="5783" y="5055"/>
                  </a:lnTo>
                  <a:lnTo>
                    <a:pt x="5780" y="5138"/>
                  </a:lnTo>
                  <a:lnTo>
                    <a:pt x="5769" y="5220"/>
                  </a:lnTo>
                  <a:lnTo>
                    <a:pt x="5751" y="5302"/>
                  </a:lnTo>
                  <a:lnTo>
                    <a:pt x="5679" y="5571"/>
                  </a:lnTo>
                  <a:lnTo>
                    <a:pt x="5665" y="5560"/>
                  </a:lnTo>
                  <a:lnTo>
                    <a:pt x="5603" y="5503"/>
                  </a:lnTo>
                  <a:lnTo>
                    <a:pt x="5049" y="4949"/>
                  </a:lnTo>
                  <a:lnTo>
                    <a:pt x="4495" y="4395"/>
                  </a:lnTo>
                  <a:lnTo>
                    <a:pt x="4438" y="4333"/>
                  </a:lnTo>
                  <a:lnTo>
                    <a:pt x="4388" y="4267"/>
                  </a:lnTo>
                  <a:lnTo>
                    <a:pt x="4343" y="4197"/>
                  </a:lnTo>
                  <a:lnTo>
                    <a:pt x="4306" y="4124"/>
                  </a:lnTo>
                  <a:lnTo>
                    <a:pt x="4275" y="4049"/>
                  </a:lnTo>
                  <a:lnTo>
                    <a:pt x="4250" y="3971"/>
                  </a:lnTo>
                  <a:lnTo>
                    <a:pt x="3369" y="4207"/>
                  </a:lnTo>
                  <a:lnTo>
                    <a:pt x="3389" y="4265"/>
                  </a:lnTo>
                  <a:lnTo>
                    <a:pt x="3416" y="4321"/>
                  </a:lnTo>
                  <a:lnTo>
                    <a:pt x="3450" y="4372"/>
                  </a:lnTo>
                  <a:lnTo>
                    <a:pt x="3492" y="4420"/>
                  </a:lnTo>
                  <a:lnTo>
                    <a:pt x="4535" y="5463"/>
                  </a:lnTo>
                  <a:lnTo>
                    <a:pt x="5460" y="6388"/>
                  </a:lnTo>
                  <a:lnTo>
                    <a:pt x="5346" y="6816"/>
                  </a:lnTo>
                  <a:lnTo>
                    <a:pt x="5320" y="6896"/>
                  </a:lnTo>
                  <a:lnTo>
                    <a:pt x="5288" y="6972"/>
                  </a:lnTo>
                  <a:lnTo>
                    <a:pt x="5250" y="7046"/>
                  </a:lnTo>
                  <a:lnTo>
                    <a:pt x="5206" y="7115"/>
                  </a:lnTo>
                  <a:lnTo>
                    <a:pt x="5156" y="7179"/>
                  </a:lnTo>
                  <a:lnTo>
                    <a:pt x="5101" y="7240"/>
                  </a:lnTo>
                  <a:lnTo>
                    <a:pt x="5041" y="7295"/>
                  </a:lnTo>
                  <a:lnTo>
                    <a:pt x="4976" y="7345"/>
                  </a:lnTo>
                  <a:lnTo>
                    <a:pt x="4907" y="7389"/>
                  </a:lnTo>
                  <a:lnTo>
                    <a:pt x="4834" y="7427"/>
                  </a:lnTo>
                  <a:lnTo>
                    <a:pt x="4757" y="7459"/>
                  </a:lnTo>
                  <a:lnTo>
                    <a:pt x="4677" y="7484"/>
                  </a:lnTo>
                  <a:lnTo>
                    <a:pt x="4078" y="7645"/>
                  </a:lnTo>
                  <a:lnTo>
                    <a:pt x="4671" y="8238"/>
                  </a:lnTo>
                  <a:lnTo>
                    <a:pt x="5533" y="8007"/>
                  </a:lnTo>
                  <a:lnTo>
                    <a:pt x="5593" y="7987"/>
                  </a:lnTo>
                  <a:lnTo>
                    <a:pt x="5648" y="7959"/>
                  </a:lnTo>
                  <a:lnTo>
                    <a:pt x="5700" y="7925"/>
                  </a:lnTo>
                  <a:lnTo>
                    <a:pt x="5746" y="7884"/>
                  </a:lnTo>
                  <a:lnTo>
                    <a:pt x="5786" y="7838"/>
                  </a:lnTo>
                  <a:lnTo>
                    <a:pt x="5821" y="7787"/>
                  </a:lnTo>
                  <a:lnTo>
                    <a:pt x="5848" y="7731"/>
                  </a:lnTo>
                  <a:lnTo>
                    <a:pt x="5869" y="7672"/>
                  </a:lnTo>
                  <a:lnTo>
                    <a:pt x="6099" y="6810"/>
                  </a:lnTo>
                  <a:lnTo>
                    <a:pt x="6157" y="6596"/>
                  </a:lnTo>
                  <a:lnTo>
                    <a:pt x="7393" y="6265"/>
                  </a:lnTo>
                  <a:lnTo>
                    <a:pt x="7393" y="5780"/>
                  </a:lnTo>
                  <a:lnTo>
                    <a:pt x="7393" y="5513"/>
                  </a:lnTo>
                  <a:close/>
                  <a:moveTo>
                    <a:pt x="7393" y="0"/>
                  </a:moveTo>
                  <a:lnTo>
                    <a:pt x="7379" y="0"/>
                  </a:lnTo>
                  <a:lnTo>
                    <a:pt x="7318" y="13"/>
                  </a:lnTo>
                  <a:lnTo>
                    <a:pt x="5330" y="545"/>
                  </a:lnTo>
                  <a:lnTo>
                    <a:pt x="5923" y="1139"/>
                  </a:lnTo>
                  <a:lnTo>
                    <a:pt x="6838" y="893"/>
                  </a:lnTo>
                  <a:lnTo>
                    <a:pt x="6920" y="875"/>
                  </a:lnTo>
                  <a:lnTo>
                    <a:pt x="7002" y="865"/>
                  </a:lnTo>
                  <a:lnTo>
                    <a:pt x="7085" y="861"/>
                  </a:lnTo>
                  <a:lnTo>
                    <a:pt x="7167" y="865"/>
                  </a:lnTo>
                  <a:lnTo>
                    <a:pt x="7248" y="876"/>
                  </a:lnTo>
                  <a:lnTo>
                    <a:pt x="7327" y="893"/>
                  </a:lnTo>
                  <a:lnTo>
                    <a:pt x="7327" y="894"/>
                  </a:lnTo>
                  <a:lnTo>
                    <a:pt x="7393" y="914"/>
                  </a:lnTo>
                  <a:lnTo>
                    <a:pt x="7393" y="650"/>
                  </a:lnTo>
                  <a:lnTo>
                    <a:pt x="7393" y="0"/>
                  </a:lnTo>
                  <a:close/>
                </a:path>
              </a:pathLst>
            </a:custGeom>
            <a:solidFill>
              <a:srgbClr val="337B86">
                <a:alpha val="594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cs-CZ"/>
            </a:p>
          </p:txBody>
        </p:sp>
      </p:grpSp>
      <p:cxnSp>
        <p:nvCxnSpPr>
          <p:cNvPr id="46" name="Přímá spojnice 45">
            <a:extLst>
              <a:ext uri="{FF2B5EF4-FFF2-40B4-BE49-F238E27FC236}">
                <a16:creationId xmlns:a16="http://schemas.microsoft.com/office/drawing/2014/main" id="{B5671A03-1425-56EC-AAB7-3DB419C8EFAF}"/>
              </a:ext>
            </a:extLst>
          </p:cNvPr>
          <p:cNvCxnSpPr/>
          <p:nvPr/>
        </p:nvCxnSpPr>
        <p:spPr>
          <a:xfrm>
            <a:off x="629880" y="5885018"/>
            <a:ext cx="10932240" cy="0"/>
          </a:xfrm>
          <a:prstGeom prst="line">
            <a:avLst/>
          </a:prstGeom>
          <a:ln w="19050">
            <a:solidFill>
              <a:srgbClr val="E394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Obrázek 48">
            <a:extLst>
              <a:ext uri="{FF2B5EF4-FFF2-40B4-BE49-F238E27FC236}">
                <a16:creationId xmlns:a16="http://schemas.microsoft.com/office/drawing/2014/main" id="{AE67ED02-B9DC-D083-AA09-959AF27CDA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016" y="5985823"/>
            <a:ext cx="2886115" cy="630089"/>
          </a:xfrm>
          <a:prstGeom prst="rect">
            <a:avLst/>
          </a:prstGeom>
          <a:effectLst/>
        </p:spPr>
      </p:pic>
      <p:sp>
        <p:nvSpPr>
          <p:cNvPr id="6" name="Nadpis 5">
            <a:extLst>
              <a:ext uri="{FF2B5EF4-FFF2-40B4-BE49-F238E27FC236}">
                <a16:creationId xmlns:a16="http://schemas.microsoft.com/office/drawing/2014/main" id="{38481A10-86EE-2FEC-0AF5-4F11D802C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529" y="502982"/>
            <a:ext cx="9404723" cy="1400530"/>
          </a:xfrm>
        </p:spPr>
        <p:txBody>
          <a:bodyPr/>
          <a:lstStyle/>
          <a:p>
            <a:r>
              <a:rPr lang="cs-CZ" sz="3200" b="1" dirty="0">
                <a:solidFill>
                  <a:schemeClr val="bg2"/>
                </a:solidFill>
                <a:ea typeface="+mn-ea"/>
                <a:cs typeface="+mn-cs"/>
              </a:rPr>
              <a:t>PROCES HODNOCENÍ PROJEKTŮ</a:t>
            </a:r>
            <a:endParaRPr lang="cs-CZ" sz="3200" dirty="0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D0AB29B9-CECA-7F77-BD7E-9CC2AD6B3A81}"/>
              </a:ext>
            </a:extLst>
          </p:cNvPr>
          <p:cNvSpPr txBox="1"/>
          <p:nvPr/>
        </p:nvSpPr>
        <p:spPr>
          <a:xfrm>
            <a:off x="629880" y="6002606"/>
            <a:ext cx="78598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dirty="0">
                <a:solidFill>
                  <a:srgbClr val="C00000"/>
                </a:solidFill>
              </a:rPr>
              <a:t>Informační seminář pro předkladatele projektů do 2. kola první výzvy</a:t>
            </a:r>
            <a:br>
              <a:rPr lang="cs-CZ" sz="1200" dirty="0">
                <a:solidFill>
                  <a:srgbClr val="C00000"/>
                </a:solidFill>
              </a:rPr>
            </a:br>
            <a:r>
              <a:rPr lang="cs-CZ" sz="1200" dirty="0">
                <a:solidFill>
                  <a:srgbClr val="C00000"/>
                </a:solidFill>
              </a:rPr>
              <a:t>programu Udržitelný turismus a posílení biodiverzity – 10. 6. 2025</a:t>
            </a:r>
            <a:br>
              <a:rPr lang="cs-CZ" sz="1200" b="1" dirty="0">
                <a:solidFill>
                  <a:srgbClr val="C00000"/>
                </a:solidFill>
              </a:rPr>
            </a:br>
            <a:endParaRPr lang="cs-CZ" sz="1200" b="1" dirty="0">
              <a:solidFill>
                <a:srgbClr val="C00000"/>
              </a:solidFill>
              <a:latin typeface="+mj-lt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41685BB3-4254-EC26-3B3A-22A72ACFDA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38613804"/>
              </p:ext>
            </p:extLst>
          </p:nvPr>
        </p:nvGraphicFramePr>
        <p:xfrm>
          <a:off x="435195" y="242088"/>
          <a:ext cx="10355682" cy="57978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Šipka: dolů 6">
            <a:extLst>
              <a:ext uri="{FF2B5EF4-FFF2-40B4-BE49-F238E27FC236}">
                <a16:creationId xmlns:a16="http://schemas.microsoft.com/office/drawing/2014/main" id="{6419C17D-9134-9268-903E-C55AE6F18326}"/>
              </a:ext>
            </a:extLst>
          </p:cNvPr>
          <p:cNvSpPr/>
          <p:nvPr/>
        </p:nvSpPr>
        <p:spPr>
          <a:xfrm flipH="1">
            <a:off x="6885711" y="4562475"/>
            <a:ext cx="353289" cy="39201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: se zakulacenými rohy 7">
            <a:extLst>
              <a:ext uri="{FF2B5EF4-FFF2-40B4-BE49-F238E27FC236}">
                <a16:creationId xmlns:a16="http://schemas.microsoft.com/office/drawing/2014/main" id="{E47CEDB5-8DD4-C0EE-6C7F-41019661CE39}"/>
              </a:ext>
            </a:extLst>
          </p:cNvPr>
          <p:cNvSpPr/>
          <p:nvPr/>
        </p:nvSpPr>
        <p:spPr>
          <a:xfrm>
            <a:off x="7258389" y="4758481"/>
            <a:ext cx="1560625" cy="1128944"/>
          </a:xfrm>
          <a:prstGeom prst="roundRect">
            <a:avLst/>
          </a:prstGeom>
          <a:solidFill>
            <a:schemeClr val="tx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300" b="1" dirty="0">
                <a:solidFill>
                  <a:srgbClr val="337B86"/>
                </a:solidFill>
              </a:rPr>
              <a:t>Dopis žadateli/</a:t>
            </a:r>
          </a:p>
          <a:p>
            <a:r>
              <a:rPr lang="cs-CZ" sz="1300" b="1" dirty="0">
                <a:solidFill>
                  <a:srgbClr val="337B86"/>
                </a:solidFill>
              </a:rPr>
              <a:t>lze podat NÁMITKY DO 5 PRAC. DNŮ</a:t>
            </a:r>
          </a:p>
        </p:txBody>
      </p:sp>
      <p:sp>
        <p:nvSpPr>
          <p:cNvPr id="10" name="Obdélník: se zakulacenými rohy 9">
            <a:extLst>
              <a:ext uri="{FF2B5EF4-FFF2-40B4-BE49-F238E27FC236}">
                <a16:creationId xmlns:a16="http://schemas.microsoft.com/office/drawing/2014/main" id="{FD1066F8-CF77-CFA1-8FD2-A699DF837F00}"/>
              </a:ext>
            </a:extLst>
          </p:cNvPr>
          <p:cNvSpPr/>
          <p:nvPr/>
        </p:nvSpPr>
        <p:spPr>
          <a:xfrm>
            <a:off x="9514770" y="4803311"/>
            <a:ext cx="1560625" cy="1128944"/>
          </a:xfrm>
          <a:prstGeom prst="roundRect">
            <a:avLst/>
          </a:prstGeom>
          <a:solidFill>
            <a:schemeClr val="tx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300" b="1" dirty="0">
                <a:solidFill>
                  <a:srgbClr val="337B86"/>
                </a:solidFill>
              </a:rPr>
              <a:t>Dopis žadateli</a:t>
            </a:r>
          </a:p>
          <a:p>
            <a:r>
              <a:rPr lang="cs-CZ" sz="1300" b="1" dirty="0">
                <a:solidFill>
                  <a:srgbClr val="FF0000"/>
                </a:solidFill>
              </a:rPr>
              <a:t>PROTI ROZHODNUTÍ NENÍ ODVOLÁNÍ</a:t>
            </a:r>
          </a:p>
        </p:txBody>
      </p:sp>
      <p:sp>
        <p:nvSpPr>
          <p:cNvPr id="11" name="Šipka: dolů 10">
            <a:extLst>
              <a:ext uri="{FF2B5EF4-FFF2-40B4-BE49-F238E27FC236}">
                <a16:creationId xmlns:a16="http://schemas.microsoft.com/office/drawing/2014/main" id="{5941EFF1-4C0A-2A16-05F6-453FFF01DE89}"/>
              </a:ext>
            </a:extLst>
          </p:cNvPr>
          <p:cNvSpPr/>
          <p:nvPr/>
        </p:nvSpPr>
        <p:spPr>
          <a:xfrm flipH="1">
            <a:off x="9153092" y="4575418"/>
            <a:ext cx="353289" cy="39201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90866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8C72635-A651-C405-25D8-4442923733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4">
            <a:extLst>
              <a:ext uri="{FF2B5EF4-FFF2-40B4-BE49-F238E27FC236}">
                <a16:creationId xmlns:a16="http://schemas.microsoft.com/office/drawing/2014/main" id="{E32D9F04-E8C5-FF24-D720-4AD581EA8A3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457336" y="1203247"/>
            <a:ext cx="3734664" cy="4451506"/>
            <a:chOff x="1029" y="16748"/>
            <a:chExt cx="12426" cy="14711"/>
          </a:xfrm>
        </p:grpSpPr>
        <p:sp>
          <p:nvSpPr>
            <p:cNvPr id="51" name="AutoShape 80">
              <a:extLst>
                <a:ext uri="{FF2B5EF4-FFF2-40B4-BE49-F238E27FC236}">
                  <a16:creationId xmlns:a16="http://schemas.microsoft.com/office/drawing/2014/main" id="{9F041473-959E-D797-B8E4-80B497B3A2C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9" y="16748"/>
              <a:ext cx="12426" cy="14120"/>
            </a:xfrm>
            <a:custGeom>
              <a:avLst/>
              <a:gdLst>
                <a:gd name="T0" fmla="+- 0 5953 1030"/>
                <a:gd name="T1" fmla="*/ T0 w 12426"/>
                <a:gd name="T2" fmla="+- 0 29461 16748"/>
                <a:gd name="T3" fmla="*/ 29461 h 14120"/>
                <a:gd name="T4" fmla="+- 0 5556 1030"/>
                <a:gd name="T5" fmla="*/ T4 w 12426"/>
                <a:gd name="T6" fmla="+- 0 29471 16748"/>
                <a:gd name="T7" fmla="*/ 29471 h 14120"/>
                <a:gd name="T8" fmla="+- 0 5175 1030"/>
                <a:gd name="T9" fmla="*/ T8 w 12426"/>
                <a:gd name="T10" fmla="+- 0 29379 16748"/>
                <a:gd name="T11" fmla="*/ 29379 h 14120"/>
                <a:gd name="T12" fmla="+- 0 4827 1030"/>
                <a:gd name="T13" fmla="*/ T12 w 12426"/>
                <a:gd name="T14" fmla="+- 0 29191 16748"/>
                <a:gd name="T15" fmla="*/ 29191 h 14120"/>
                <a:gd name="T16" fmla="+- 0 2928 1030"/>
                <a:gd name="T17" fmla="*/ T16 w 12426"/>
                <a:gd name="T18" fmla="+- 0 28970 16748"/>
                <a:gd name="T19" fmla="*/ 28970 h 14120"/>
                <a:gd name="T20" fmla="+- 0 4870 1030"/>
                <a:gd name="T21" fmla="*/ T20 w 12426"/>
                <a:gd name="T22" fmla="+- 0 30818 16748"/>
                <a:gd name="T23" fmla="*/ 30818 h 14120"/>
                <a:gd name="T24" fmla="+- 0 5261 1030"/>
                <a:gd name="T25" fmla="*/ T24 w 12426"/>
                <a:gd name="T26" fmla="+- 0 30859 16748"/>
                <a:gd name="T27" fmla="*/ 30859 h 14120"/>
                <a:gd name="T28" fmla="+- 0 11497 1030"/>
                <a:gd name="T29" fmla="*/ T28 w 12426"/>
                <a:gd name="T30" fmla="+- 0 25986 16748"/>
                <a:gd name="T31" fmla="*/ 25986 h 14120"/>
                <a:gd name="T32" fmla="+- 0 11700 1030"/>
                <a:gd name="T33" fmla="*/ T32 w 12426"/>
                <a:gd name="T34" fmla="+- 0 24420 16748"/>
                <a:gd name="T35" fmla="*/ 24420 h 14120"/>
                <a:gd name="T36" fmla="+- 0 10268 1030"/>
                <a:gd name="T37" fmla="*/ T36 w 12426"/>
                <a:gd name="T38" fmla="+- 0 24484 16748"/>
                <a:gd name="T39" fmla="*/ 24484 h 14120"/>
                <a:gd name="T40" fmla="+- 0 10320 1030"/>
                <a:gd name="T41" fmla="*/ T40 w 12426"/>
                <a:gd name="T42" fmla="+- 0 24874 16748"/>
                <a:gd name="T43" fmla="*/ 24874 h 14120"/>
                <a:gd name="T44" fmla="+- 0 10268 1030"/>
                <a:gd name="T45" fmla="*/ T44 w 12426"/>
                <a:gd name="T46" fmla="+- 0 25270 16748"/>
                <a:gd name="T47" fmla="*/ 25270 h 14120"/>
                <a:gd name="T48" fmla="+- 0 9140 1030"/>
                <a:gd name="T49" fmla="*/ T48 w 12426"/>
                <a:gd name="T50" fmla="+- 0 24703 16748"/>
                <a:gd name="T51" fmla="*/ 24703 h 14120"/>
                <a:gd name="T52" fmla="+- 0 8048 1030"/>
                <a:gd name="T53" fmla="*/ T52 w 12426"/>
                <a:gd name="T54" fmla="+- 0 23563 16748"/>
                <a:gd name="T55" fmla="*/ 23563 h 14120"/>
                <a:gd name="T56" fmla="+- 0 7879 1030"/>
                <a:gd name="T57" fmla="*/ T56 w 12426"/>
                <a:gd name="T58" fmla="+- 0 23207 16748"/>
                <a:gd name="T59" fmla="*/ 23207 h 14120"/>
                <a:gd name="T60" fmla="+- 0 7807 1030"/>
                <a:gd name="T61" fmla="*/ T60 w 12426"/>
                <a:gd name="T62" fmla="+- 0 22821 16748"/>
                <a:gd name="T63" fmla="*/ 22821 h 14120"/>
                <a:gd name="T64" fmla="+- 0 7838 1030"/>
                <a:gd name="T65" fmla="*/ T64 w 12426"/>
                <a:gd name="T66" fmla="+- 0 22424 16748"/>
                <a:gd name="T67" fmla="*/ 22424 h 14120"/>
                <a:gd name="T68" fmla="+- 0 8095 1030"/>
                <a:gd name="T69" fmla="*/ T68 w 12426"/>
                <a:gd name="T70" fmla="+- 0 22023 16748"/>
                <a:gd name="T71" fmla="*/ 22023 h 14120"/>
                <a:gd name="T72" fmla="+- 0 10032 1030"/>
                <a:gd name="T73" fmla="*/ T72 w 12426"/>
                <a:gd name="T74" fmla="+- 0 23987 16748"/>
                <a:gd name="T75" fmla="*/ 23987 h 14120"/>
                <a:gd name="T76" fmla="+- 0 10219 1030"/>
                <a:gd name="T77" fmla="*/ T76 w 12426"/>
                <a:gd name="T78" fmla="+- 0 24334 16748"/>
                <a:gd name="T79" fmla="*/ 24334 h 14120"/>
                <a:gd name="T80" fmla="+- 0 11627 1030"/>
                <a:gd name="T81" fmla="*/ T80 w 12426"/>
                <a:gd name="T82" fmla="+- 0 23957 16748"/>
                <a:gd name="T83" fmla="*/ 23957 h 14120"/>
                <a:gd name="T84" fmla="+- 0 8324 1030"/>
                <a:gd name="T85" fmla="*/ T84 w 12426"/>
                <a:gd name="T86" fmla="+- 0 20601 16748"/>
                <a:gd name="T87" fmla="*/ 20601 h 14120"/>
                <a:gd name="T88" fmla="+- 0 8623 1030"/>
                <a:gd name="T89" fmla="*/ T88 w 12426"/>
                <a:gd name="T90" fmla="+- 0 19614 16748"/>
                <a:gd name="T91" fmla="*/ 19614 h 14120"/>
                <a:gd name="T92" fmla="+- 0 8847 1030"/>
                <a:gd name="T93" fmla="*/ T92 w 12426"/>
                <a:gd name="T94" fmla="+- 0 19290 16748"/>
                <a:gd name="T95" fmla="*/ 19290 h 14120"/>
                <a:gd name="T96" fmla="+- 0 9145 1030"/>
                <a:gd name="T97" fmla="*/ T96 w 12426"/>
                <a:gd name="T98" fmla="+- 0 19035 16748"/>
                <a:gd name="T99" fmla="*/ 19035 h 14120"/>
                <a:gd name="T100" fmla="+- 0 9504 1030"/>
                <a:gd name="T101" fmla="*/ T100 w 12426"/>
                <a:gd name="T102" fmla="+- 0 18863 16748"/>
                <a:gd name="T103" fmla="*/ 18863 h 14120"/>
                <a:gd name="T104" fmla="+- 0 8130 1030"/>
                <a:gd name="T105" fmla="*/ T104 w 12426"/>
                <a:gd name="T106" fmla="+- 0 18025 16748"/>
                <a:gd name="T107" fmla="*/ 18025 h 14120"/>
                <a:gd name="T108" fmla="+- 0 7812 1030"/>
                <a:gd name="T109" fmla="*/ T108 w 12426"/>
                <a:gd name="T110" fmla="+- 0 18256 16748"/>
                <a:gd name="T111" fmla="*/ 18256 h 14120"/>
                <a:gd name="T112" fmla="+- 0 7297 1030"/>
                <a:gd name="T113" fmla="*/ T112 w 12426"/>
                <a:gd name="T114" fmla="+- 0 19923 16748"/>
                <a:gd name="T115" fmla="*/ 19923 h 14120"/>
                <a:gd name="T116" fmla="+- 0 2744 1030"/>
                <a:gd name="T117" fmla="*/ T116 w 12426"/>
                <a:gd name="T118" fmla="+- 0 21466 16748"/>
                <a:gd name="T119" fmla="*/ 21466 h 14120"/>
                <a:gd name="T120" fmla="+- 0 2426 1030"/>
                <a:gd name="T121" fmla="*/ T120 w 12426"/>
                <a:gd name="T122" fmla="+- 0 21697 16748"/>
                <a:gd name="T123" fmla="*/ 21697 h 14120"/>
                <a:gd name="T124" fmla="+- 0 1911 1030"/>
                <a:gd name="T125" fmla="*/ T124 w 12426"/>
                <a:gd name="T126" fmla="+- 0 23364 16748"/>
                <a:gd name="T127" fmla="*/ 23364 h 14120"/>
                <a:gd name="T128" fmla="+- 0 1038 1030"/>
                <a:gd name="T129" fmla="*/ T128 w 12426"/>
                <a:gd name="T130" fmla="+- 0 26875 16748"/>
                <a:gd name="T131" fmla="*/ 26875 h 14120"/>
                <a:gd name="T132" fmla="+- 0 1111 1030"/>
                <a:gd name="T133" fmla="*/ T132 w 12426"/>
                <a:gd name="T134" fmla="+- 0 27100 16748"/>
                <a:gd name="T135" fmla="*/ 27100 h 14120"/>
                <a:gd name="T136" fmla="+- 0 3753 1030"/>
                <a:gd name="T137" fmla="*/ T136 w 12426"/>
                <a:gd name="T138" fmla="+- 0 28144 16748"/>
                <a:gd name="T139" fmla="*/ 28144 h 14120"/>
                <a:gd name="T140" fmla="+- 0 2661 1030"/>
                <a:gd name="T141" fmla="*/ T140 w 12426"/>
                <a:gd name="T142" fmla="+- 0 27004 16748"/>
                <a:gd name="T143" fmla="*/ 27004 h 14120"/>
                <a:gd name="T144" fmla="+- 0 2492 1030"/>
                <a:gd name="T145" fmla="*/ T144 w 12426"/>
                <a:gd name="T146" fmla="+- 0 26649 16748"/>
                <a:gd name="T147" fmla="*/ 26649 h 14120"/>
                <a:gd name="T148" fmla="+- 0 2437 1030"/>
                <a:gd name="T149" fmla="*/ T148 w 12426"/>
                <a:gd name="T150" fmla="+- 0 26419 16748"/>
                <a:gd name="T151" fmla="*/ 26419 h 14120"/>
                <a:gd name="T152" fmla="+- 0 2426 1030"/>
                <a:gd name="T153" fmla="*/ T152 w 12426"/>
                <a:gd name="T154" fmla="+- 0 26024 16748"/>
                <a:gd name="T155" fmla="*/ 26024 h 14120"/>
                <a:gd name="T156" fmla="+- 0 3122 1030"/>
                <a:gd name="T157" fmla="*/ T156 w 12426"/>
                <a:gd name="T158" fmla="+- 0 23355 16748"/>
                <a:gd name="T159" fmla="*/ 23355 h 14120"/>
                <a:gd name="T160" fmla="+- 0 3275 1030"/>
                <a:gd name="T161" fmla="*/ T160 w 12426"/>
                <a:gd name="T162" fmla="+- 0 22986 16748"/>
                <a:gd name="T163" fmla="*/ 22986 h 14120"/>
                <a:gd name="T164" fmla="+- 0 3515 1030"/>
                <a:gd name="T165" fmla="*/ T164 w 12426"/>
                <a:gd name="T166" fmla="+- 0 22674 16748"/>
                <a:gd name="T167" fmla="*/ 22674 h 14120"/>
                <a:gd name="T168" fmla="+- 0 3826 1030"/>
                <a:gd name="T169" fmla="*/ T168 w 12426"/>
                <a:gd name="T170" fmla="+- 0 22435 16748"/>
                <a:gd name="T171" fmla="*/ 22435 h 14120"/>
                <a:gd name="T172" fmla="+- 0 4196 1030"/>
                <a:gd name="T173" fmla="*/ T172 w 12426"/>
                <a:gd name="T174" fmla="+- 0 22281 16748"/>
                <a:gd name="T175" fmla="*/ 22281 h 14120"/>
                <a:gd name="T176" fmla="+- 0 6785 1030"/>
                <a:gd name="T177" fmla="*/ T176 w 12426"/>
                <a:gd name="T178" fmla="+- 0 21596 16748"/>
                <a:gd name="T179" fmla="*/ 21596 h 14120"/>
                <a:gd name="T180" fmla="+- 0 6416 1030"/>
                <a:gd name="T181" fmla="*/ T180 w 12426"/>
                <a:gd name="T182" fmla="+- 0 23355 16748"/>
                <a:gd name="T183" fmla="*/ 23355 h 14120"/>
                <a:gd name="T184" fmla="+- 0 6537 1030"/>
                <a:gd name="T185" fmla="*/ T184 w 12426"/>
                <a:gd name="T186" fmla="+- 0 23728 16748"/>
                <a:gd name="T187" fmla="*/ 23728 h 14120"/>
                <a:gd name="T188" fmla="+- 0 9616 1030"/>
                <a:gd name="T189" fmla="*/ T188 w 12426"/>
                <a:gd name="T190" fmla="+- 0 27702 16748"/>
                <a:gd name="T191" fmla="*/ 27702 h 14120"/>
                <a:gd name="T192" fmla="+- 0 9463 1030"/>
                <a:gd name="T193" fmla="*/ T192 w 12426"/>
                <a:gd name="T194" fmla="+- 0 28071 16748"/>
                <a:gd name="T195" fmla="*/ 28071 h 14120"/>
                <a:gd name="T196" fmla="+- 0 9223 1030"/>
                <a:gd name="T197" fmla="*/ T196 w 12426"/>
                <a:gd name="T198" fmla="+- 0 28383 16748"/>
                <a:gd name="T199" fmla="*/ 28383 h 14120"/>
                <a:gd name="T200" fmla="+- 0 8912 1030"/>
                <a:gd name="T201" fmla="*/ T200 w 12426"/>
                <a:gd name="T202" fmla="+- 0 28622 16748"/>
                <a:gd name="T203" fmla="*/ 28622 h 14120"/>
                <a:gd name="T204" fmla="+- 0 8542 1030"/>
                <a:gd name="T205" fmla="*/ T204 w 12426"/>
                <a:gd name="T206" fmla="+- 0 28776 16748"/>
                <a:gd name="T207" fmla="*/ 28776 h 14120"/>
                <a:gd name="T208" fmla="+- 0 10068 1030"/>
                <a:gd name="T209" fmla="*/ T208 w 12426"/>
                <a:gd name="T210" fmla="+- 0 29558 16748"/>
                <a:gd name="T211" fmla="*/ 29558 h 14120"/>
                <a:gd name="T212" fmla="+- 0 10359 1030"/>
                <a:gd name="T213" fmla="*/ T212 w 12426"/>
                <a:gd name="T214" fmla="+- 0 29296 16748"/>
                <a:gd name="T215" fmla="*/ 29296 h 14120"/>
                <a:gd name="T216" fmla="+- 0 10827 1030"/>
                <a:gd name="T217" fmla="*/ T216 w 12426"/>
                <a:gd name="T218" fmla="+- 0 27693 16748"/>
                <a:gd name="T219" fmla="*/ 27693 h 14120"/>
                <a:gd name="T220" fmla="+- 0 13412 1030"/>
                <a:gd name="T221" fmla="*/ T220 w 12426"/>
                <a:gd name="T222" fmla="+- 0 26038 16748"/>
                <a:gd name="T223" fmla="*/ 26038 h 14120"/>
                <a:gd name="T224" fmla="+- 0 13327 1030"/>
                <a:gd name="T225" fmla="*/ T224 w 12426"/>
                <a:gd name="T226" fmla="+- 0 16830 16748"/>
                <a:gd name="T227" fmla="*/ 16830 h 14120"/>
                <a:gd name="T228" fmla="+- 0 12944 1030"/>
                <a:gd name="T229" fmla="*/ T228 w 12426"/>
                <a:gd name="T230" fmla="+- 0 16748 16748"/>
                <a:gd name="T231" fmla="*/ 16748 h 14120"/>
                <a:gd name="T232" fmla="+- 0 12014 1030"/>
                <a:gd name="T233" fmla="*/ T232 w 12426"/>
                <a:gd name="T234" fmla="+- 0 18188 16748"/>
                <a:gd name="T235" fmla="*/ 18188 h 14120"/>
                <a:gd name="T236" fmla="+- 0 12410 1030"/>
                <a:gd name="T237" fmla="*/ T236 w 12426"/>
                <a:gd name="T238" fmla="+- 0 18136 16748"/>
                <a:gd name="T239" fmla="*/ 18136 h 14120"/>
                <a:gd name="T240" fmla="+- 0 12800 1030"/>
                <a:gd name="T241" fmla="*/ T240 w 12426"/>
                <a:gd name="T242" fmla="+- 0 18188 16748"/>
                <a:gd name="T243" fmla="*/ 18188 h 14120"/>
                <a:gd name="T244" fmla="+- 0 13164 1030"/>
                <a:gd name="T245" fmla="*/ T244 w 12426"/>
                <a:gd name="T246" fmla="+- 0 18338 16748"/>
                <a:gd name="T247" fmla="*/ 18338 h 14120"/>
                <a:gd name="T248" fmla="+- 0 13456 1030"/>
                <a:gd name="T249" fmla="*/ T248 w 12426"/>
                <a:gd name="T250" fmla="+- 0 18557 16748"/>
                <a:gd name="T251" fmla="*/ 18557 h 1412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  <a:cxn ang="0">
                  <a:pos x="T241" y="T243"/>
                </a:cxn>
                <a:cxn ang="0">
                  <a:pos x="T245" y="T247"/>
                </a:cxn>
                <a:cxn ang="0">
                  <a:pos x="T249" y="T251"/>
                </a:cxn>
              </a:cxnLst>
              <a:rect l="0" t="0" r="r" b="b"/>
              <a:pathLst>
                <a:path w="12426" h="14120">
                  <a:moveTo>
                    <a:pt x="7503" y="13239"/>
                  </a:moveTo>
                  <a:lnTo>
                    <a:pt x="6550" y="12286"/>
                  </a:lnTo>
                  <a:lnTo>
                    <a:pt x="5081" y="12679"/>
                  </a:lnTo>
                  <a:lnTo>
                    <a:pt x="5002" y="12698"/>
                  </a:lnTo>
                  <a:lnTo>
                    <a:pt x="4923" y="12713"/>
                  </a:lnTo>
                  <a:lnTo>
                    <a:pt x="4843" y="12723"/>
                  </a:lnTo>
                  <a:lnTo>
                    <a:pt x="4764" y="12729"/>
                  </a:lnTo>
                  <a:lnTo>
                    <a:pt x="4684" y="12731"/>
                  </a:lnTo>
                  <a:lnTo>
                    <a:pt x="4605" y="12729"/>
                  </a:lnTo>
                  <a:lnTo>
                    <a:pt x="4526" y="12723"/>
                  </a:lnTo>
                  <a:lnTo>
                    <a:pt x="4448" y="12712"/>
                  </a:lnTo>
                  <a:lnTo>
                    <a:pt x="4371" y="12698"/>
                  </a:lnTo>
                  <a:lnTo>
                    <a:pt x="4294" y="12679"/>
                  </a:lnTo>
                  <a:lnTo>
                    <a:pt x="4219" y="12657"/>
                  </a:lnTo>
                  <a:lnTo>
                    <a:pt x="4145" y="12631"/>
                  </a:lnTo>
                  <a:lnTo>
                    <a:pt x="4072" y="12601"/>
                  </a:lnTo>
                  <a:lnTo>
                    <a:pt x="4000" y="12567"/>
                  </a:lnTo>
                  <a:lnTo>
                    <a:pt x="3931" y="12529"/>
                  </a:lnTo>
                  <a:lnTo>
                    <a:pt x="3863" y="12488"/>
                  </a:lnTo>
                  <a:lnTo>
                    <a:pt x="3797" y="12443"/>
                  </a:lnTo>
                  <a:lnTo>
                    <a:pt x="3734" y="12394"/>
                  </a:lnTo>
                  <a:lnTo>
                    <a:pt x="3672" y="12342"/>
                  </a:lnTo>
                  <a:lnTo>
                    <a:pt x="3613" y="12286"/>
                  </a:lnTo>
                  <a:lnTo>
                    <a:pt x="2723" y="11396"/>
                  </a:lnTo>
                  <a:lnTo>
                    <a:pt x="1898" y="12222"/>
                  </a:lnTo>
                  <a:lnTo>
                    <a:pt x="3573" y="13897"/>
                  </a:lnTo>
                  <a:lnTo>
                    <a:pt x="3634" y="13951"/>
                  </a:lnTo>
                  <a:lnTo>
                    <a:pt x="3699" y="13998"/>
                  </a:lnTo>
                  <a:lnTo>
                    <a:pt x="3768" y="14038"/>
                  </a:lnTo>
                  <a:lnTo>
                    <a:pt x="3840" y="14070"/>
                  </a:lnTo>
                  <a:lnTo>
                    <a:pt x="3915" y="14095"/>
                  </a:lnTo>
                  <a:lnTo>
                    <a:pt x="3992" y="14111"/>
                  </a:lnTo>
                  <a:lnTo>
                    <a:pt x="4071" y="14119"/>
                  </a:lnTo>
                  <a:lnTo>
                    <a:pt x="4151" y="14120"/>
                  </a:lnTo>
                  <a:lnTo>
                    <a:pt x="4231" y="14111"/>
                  </a:lnTo>
                  <a:lnTo>
                    <a:pt x="4310" y="14095"/>
                  </a:lnTo>
                  <a:lnTo>
                    <a:pt x="7503" y="13239"/>
                  </a:lnTo>
                  <a:close/>
                  <a:moveTo>
                    <a:pt x="12426" y="8713"/>
                  </a:moveTo>
                  <a:lnTo>
                    <a:pt x="11936" y="8844"/>
                  </a:lnTo>
                  <a:lnTo>
                    <a:pt x="10467" y="9238"/>
                  </a:lnTo>
                  <a:lnTo>
                    <a:pt x="10388" y="9257"/>
                  </a:lnTo>
                  <a:lnTo>
                    <a:pt x="10309" y="9272"/>
                  </a:lnTo>
                  <a:lnTo>
                    <a:pt x="10243" y="9280"/>
                  </a:lnTo>
                  <a:lnTo>
                    <a:pt x="10653" y="7751"/>
                  </a:lnTo>
                  <a:lnTo>
                    <a:pt x="10670" y="7672"/>
                  </a:lnTo>
                  <a:lnTo>
                    <a:pt x="10678" y="7592"/>
                  </a:lnTo>
                  <a:lnTo>
                    <a:pt x="10678" y="7513"/>
                  </a:lnTo>
                  <a:lnTo>
                    <a:pt x="10670" y="7434"/>
                  </a:lnTo>
                  <a:lnTo>
                    <a:pt x="10653" y="7357"/>
                  </a:lnTo>
                  <a:lnTo>
                    <a:pt x="9238" y="7736"/>
                  </a:lnTo>
                  <a:lnTo>
                    <a:pt x="9256" y="7812"/>
                  </a:lnTo>
                  <a:lnTo>
                    <a:pt x="9271" y="7890"/>
                  </a:lnTo>
                  <a:lnTo>
                    <a:pt x="9281" y="7968"/>
                  </a:lnTo>
                  <a:lnTo>
                    <a:pt x="9287" y="8047"/>
                  </a:lnTo>
                  <a:lnTo>
                    <a:pt x="9290" y="8126"/>
                  </a:lnTo>
                  <a:lnTo>
                    <a:pt x="9288" y="8205"/>
                  </a:lnTo>
                  <a:lnTo>
                    <a:pt x="9282" y="8285"/>
                  </a:lnTo>
                  <a:lnTo>
                    <a:pt x="9271" y="8364"/>
                  </a:lnTo>
                  <a:lnTo>
                    <a:pt x="9257" y="8443"/>
                  </a:lnTo>
                  <a:lnTo>
                    <a:pt x="9238" y="8522"/>
                  </a:lnTo>
                  <a:lnTo>
                    <a:pt x="9122" y="8955"/>
                  </a:lnTo>
                  <a:lnTo>
                    <a:pt x="9120" y="8953"/>
                  </a:lnTo>
                  <a:lnTo>
                    <a:pt x="9059" y="8901"/>
                  </a:lnTo>
                  <a:lnTo>
                    <a:pt x="9000" y="8845"/>
                  </a:lnTo>
                  <a:lnTo>
                    <a:pt x="8110" y="7955"/>
                  </a:lnTo>
                  <a:lnTo>
                    <a:pt x="7219" y="7065"/>
                  </a:lnTo>
                  <a:lnTo>
                    <a:pt x="7164" y="7006"/>
                  </a:lnTo>
                  <a:lnTo>
                    <a:pt x="7111" y="6944"/>
                  </a:lnTo>
                  <a:lnTo>
                    <a:pt x="7063" y="6881"/>
                  </a:lnTo>
                  <a:lnTo>
                    <a:pt x="7018" y="6815"/>
                  </a:lnTo>
                  <a:lnTo>
                    <a:pt x="6976" y="6747"/>
                  </a:lnTo>
                  <a:lnTo>
                    <a:pt x="6939" y="6678"/>
                  </a:lnTo>
                  <a:lnTo>
                    <a:pt x="6905" y="6606"/>
                  </a:lnTo>
                  <a:lnTo>
                    <a:pt x="6875" y="6534"/>
                  </a:lnTo>
                  <a:lnTo>
                    <a:pt x="6849" y="6459"/>
                  </a:lnTo>
                  <a:lnTo>
                    <a:pt x="6826" y="6384"/>
                  </a:lnTo>
                  <a:lnTo>
                    <a:pt x="6808" y="6307"/>
                  </a:lnTo>
                  <a:lnTo>
                    <a:pt x="6794" y="6230"/>
                  </a:lnTo>
                  <a:lnTo>
                    <a:pt x="6783" y="6152"/>
                  </a:lnTo>
                  <a:lnTo>
                    <a:pt x="6777" y="6073"/>
                  </a:lnTo>
                  <a:lnTo>
                    <a:pt x="6775" y="5994"/>
                  </a:lnTo>
                  <a:lnTo>
                    <a:pt x="6777" y="5915"/>
                  </a:lnTo>
                  <a:lnTo>
                    <a:pt x="6783" y="5835"/>
                  </a:lnTo>
                  <a:lnTo>
                    <a:pt x="6793" y="5756"/>
                  </a:lnTo>
                  <a:lnTo>
                    <a:pt x="6808" y="5676"/>
                  </a:lnTo>
                  <a:lnTo>
                    <a:pt x="6826" y="5597"/>
                  </a:lnTo>
                  <a:lnTo>
                    <a:pt x="6942" y="5165"/>
                  </a:lnTo>
                  <a:lnTo>
                    <a:pt x="6944" y="5167"/>
                  </a:lnTo>
                  <a:lnTo>
                    <a:pt x="7006" y="5219"/>
                  </a:lnTo>
                  <a:lnTo>
                    <a:pt x="7065" y="5275"/>
                  </a:lnTo>
                  <a:lnTo>
                    <a:pt x="7955" y="6165"/>
                  </a:lnTo>
                  <a:lnTo>
                    <a:pt x="8845" y="7055"/>
                  </a:lnTo>
                  <a:lnTo>
                    <a:pt x="8901" y="7114"/>
                  </a:lnTo>
                  <a:lnTo>
                    <a:pt x="8953" y="7175"/>
                  </a:lnTo>
                  <a:lnTo>
                    <a:pt x="9002" y="7239"/>
                  </a:lnTo>
                  <a:lnTo>
                    <a:pt x="9047" y="7305"/>
                  </a:lnTo>
                  <a:lnTo>
                    <a:pt x="9088" y="7372"/>
                  </a:lnTo>
                  <a:lnTo>
                    <a:pt x="9125" y="7442"/>
                  </a:lnTo>
                  <a:lnTo>
                    <a:pt x="9159" y="7513"/>
                  </a:lnTo>
                  <a:lnTo>
                    <a:pt x="9189" y="7586"/>
                  </a:lnTo>
                  <a:lnTo>
                    <a:pt x="9215" y="7660"/>
                  </a:lnTo>
                  <a:lnTo>
                    <a:pt x="9238" y="7736"/>
                  </a:lnTo>
                  <a:lnTo>
                    <a:pt x="10653" y="7357"/>
                  </a:lnTo>
                  <a:lnTo>
                    <a:pt x="10629" y="7281"/>
                  </a:lnTo>
                  <a:lnTo>
                    <a:pt x="10597" y="7209"/>
                  </a:lnTo>
                  <a:lnTo>
                    <a:pt x="10557" y="7140"/>
                  </a:lnTo>
                  <a:lnTo>
                    <a:pt x="10510" y="7075"/>
                  </a:lnTo>
                  <a:lnTo>
                    <a:pt x="10456" y="7015"/>
                  </a:lnTo>
                  <a:lnTo>
                    <a:pt x="8780" y="5339"/>
                  </a:lnTo>
                  <a:lnTo>
                    <a:pt x="7294" y="3853"/>
                  </a:lnTo>
                  <a:lnTo>
                    <a:pt x="7478" y="3166"/>
                  </a:lnTo>
                  <a:lnTo>
                    <a:pt x="7501" y="3088"/>
                  </a:lnTo>
                  <a:lnTo>
                    <a:pt x="7528" y="3012"/>
                  </a:lnTo>
                  <a:lnTo>
                    <a:pt x="7559" y="2938"/>
                  </a:lnTo>
                  <a:lnTo>
                    <a:pt x="7593" y="2866"/>
                  </a:lnTo>
                  <a:lnTo>
                    <a:pt x="7631" y="2797"/>
                  </a:lnTo>
                  <a:lnTo>
                    <a:pt x="7673" y="2729"/>
                  </a:lnTo>
                  <a:lnTo>
                    <a:pt x="7718" y="2664"/>
                  </a:lnTo>
                  <a:lnTo>
                    <a:pt x="7766" y="2602"/>
                  </a:lnTo>
                  <a:lnTo>
                    <a:pt x="7817" y="2542"/>
                  </a:lnTo>
                  <a:lnTo>
                    <a:pt x="7871" y="2485"/>
                  </a:lnTo>
                  <a:lnTo>
                    <a:pt x="7928" y="2431"/>
                  </a:lnTo>
                  <a:lnTo>
                    <a:pt x="7988" y="2380"/>
                  </a:lnTo>
                  <a:lnTo>
                    <a:pt x="8050" y="2332"/>
                  </a:lnTo>
                  <a:lnTo>
                    <a:pt x="8115" y="2287"/>
                  </a:lnTo>
                  <a:lnTo>
                    <a:pt x="8183" y="2245"/>
                  </a:lnTo>
                  <a:lnTo>
                    <a:pt x="8252" y="2207"/>
                  </a:lnTo>
                  <a:lnTo>
                    <a:pt x="8324" y="2173"/>
                  </a:lnTo>
                  <a:lnTo>
                    <a:pt x="8398" y="2142"/>
                  </a:lnTo>
                  <a:lnTo>
                    <a:pt x="8474" y="2115"/>
                  </a:lnTo>
                  <a:lnTo>
                    <a:pt x="8552" y="2092"/>
                  </a:lnTo>
                  <a:lnTo>
                    <a:pt x="9514" y="1834"/>
                  </a:lnTo>
                  <a:lnTo>
                    <a:pt x="8561" y="881"/>
                  </a:lnTo>
                  <a:lnTo>
                    <a:pt x="7177" y="1252"/>
                  </a:lnTo>
                  <a:lnTo>
                    <a:pt x="7100" y="1277"/>
                  </a:lnTo>
                  <a:lnTo>
                    <a:pt x="7027" y="1309"/>
                  </a:lnTo>
                  <a:lnTo>
                    <a:pt x="6958" y="1349"/>
                  </a:lnTo>
                  <a:lnTo>
                    <a:pt x="6894" y="1396"/>
                  </a:lnTo>
                  <a:lnTo>
                    <a:pt x="6835" y="1449"/>
                  </a:lnTo>
                  <a:lnTo>
                    <a:pt x="6782" y="1508"/>
                  </a:lnTo>
                  <a:lnTo>
                    <a:pt x="6736" y="1572"/>
                  </a:lnTo>
                  <a:lnTo>
                    <a:pt x="6696" y="1640"/>
                  </a:lnTo>
                  <a:lnTo>
                    <a:pt x="6663" y="1714"/>
                  </a:lnTo>
                  <a:lnTo>
                    <a:pt x="6638" y="1791"/>
                  </a:lnTo>
                  <a:lnTo>
                    <a:pt x="6267" y="3175"/>
                  </a:lnTo>
                  <a:lnTo>
                    <a:pt x="6175" y="3518"/>
                  </a:lnTo>
                  <a:lnTo>
                    <a:pt x="3175" y="4322"/>
                  </a:lnTo>
                  <a:lnTo>
                    <a:pt x="1791" y="4693"/>
                  </a:lnTo>
                  <a:lnTo>
                    <a:pt x="1714" y="4718"/>
                  </a:lnTo>
                  <a:lnTo>
                    <a:pt x="1640" y="4751"/>
                  </a:lnTo>
                  <a:lnTo>
                    <a:pt x="1571" y="4791"/>
                  </a:lnTo>
                  <a:lnTo>
                    <a:pt x="1507" y="4837"/>
                  </a:lnTo>
                  <a:lnTo>
                    <a:pt x="1449" y="4890"/>
                  </a:lnTo>
                  <a:lnTo>
                    <a:pt x="1396" y="4949"/>
                  </a:lnTo>
                  <a:lnTo>
                    <a:pt x="1349" y="5013"/>
                  </a:lnTo>
                  <a:lnTo>
                    <a:pt x="1309" y="5082"/>
                  </a:lnTo>
                  <a:lnTo>
                    <a:pt x="1277" y="5155"/>
                  </a:lnTo>
                  <a:lnTo>
                    <a:pt x="1251" y="5232"/>
                  </a:lnTo>
                  <a:lnTo>
                    <a:pt x="881" y="6616"/>
                  </a:lnTo>
                  <a:lnTo>
                    <a:pt x="25" y="9810"/>
                  </a:lnTo>
                  <a:lnTo>
                    <a:pt x="8" y="9889"/>
                  </a:lnTo>
                  <a:lnTo>
                    <a:pt x="0" y="9969"/>
                  </a:lnTo>
                  <a:lnTo>
                    <a:pt x="0" y="10048"/>
                  </a:lnTo>
                  <a:lnTo>
                    <a:pt x="8" y="10127"/>
                  </a:lnTo>
                  <a:lnTo>
                    <a:pt x="25" y="10204"/>
                  </a:lnTo>
                  <a:lnTo>
                    <a:pt x="1141" y="9905"/>
                  </a:lnTo>
                  <a:lnTo>
                    <a:pt x="25" y="10204"/>
                  </a:lnTo>
                  <a:lnTo>
                    <a:pt x="49" y="10280"/>
                  </a:lnTo>
                  <a:lnTo>
                    <a:pt x="81" y="10352"/>
                  </a:lnTo>
                  <a:lnTo>
                    <a:pt x="121" y="10421"/>
                  </a:lnTo>
                  <a:lnTo>
                    <a:pt x="168" y="10486"/>
                  </a:lnTo>
                  <a:lnTo>
                    <a:pt x="222" y="10546"/>
                  </a:lnTo>
                  <a:lnTo>
                    <a:pt x="1898" y="12222"/>
                  </a:lnTo>
                  <a:lnTo>
                    <a:pt x="2723" y="11396"/>
                  </a:lnTo>
                  <a:lnTo>
                    <a:pt x="1833" y="10506"/>
                  </a:lnTo>
                  <a:lnTo>
                    <a:pt x="1777" y="10447"/>
                  </a:lnTo>
                  <a:lnTo>
                    <a:pt x="1725" y="10386"/>
                  </a:lnTo>
                  <a:lnTo>
                    <a:pt x="1676" y="10322"/>
                  </a:lnTo>
                  <a:lnTo>
                    <a:pt x="1631" y="10256"/>
                  </a:lnTo>
                  <a:lnTo>
                    <a:pt x="1590" y="10189"/>
                  </a:lnTo>
                  <a:lnTo>
                    <a:pt x="1553" y="10119"/>
                  </a:lnTo>
                  <a:lnTo>
                    <a:pt x="1519" y="10048"/>
                  </a:lnTo>
                  <a:lnTo>
                    <a:pt x="1489" y="9975"/>
                  </a:lnTo>
                  <a:lnTo>
                    <a:pt x="1462" y="9901"/>
                  </a:lnTo>
                  <a:lnTo>
                    <a:pt x="1440" y="9825"/>
                  </a:lnTo>
                  <a:lnTo>
                    <a:pt x="1422" y="9749"/>
                  </a:lnTo>
                  <a:lnTo>
                    <a:pt x="1407" y="9671"/>
                  </a:lnTo>
                  <a:lnTo>
                    <a:pt x="1397" y="9593"/>
                  </a:lnTo>
                  <a:lnTo>
                    <a:pt x="1391" y="9514"/>
                  </a:lnTo>
                  <a:lnTo>
                    <a:pt x="1388" y="9435"/>
                  </a:lnTo>
                  <a:lnTo>
                    <a:pt x="1390" y="9356"/>
                  </a:lnTo>
                  <a:lnTo>
                    <a:pt x="1396" y="9276"/>
                  </a:lnTo>
                  <a:lnTo>
                    <a:pt x="1407" y="9197"/>
                  </a:lnTo>
                  <a:lnTo>
                    <a:pt x="1421" y="9118"/>
                  </a:lnTo>
                  <a:lnTo>
                    <a:pt x="1440" y="9039"/>
                  </a:lnTo>
                  <a:lnTo>
                    <a:pt x="1834" y="7570"/>
                  </a:lnTo>
                  <a:lnTo>
                    <a:pt x="2092" y="6607"/>
                  </a:lnTo>
                  <a:lnTo>
                    <a:pt x="2115" y="6529"/>
                  </a:lnTo>
                  <a:lnTo>
                    <a:pt x="2142" y="6454"/>
                  </a:lnTo>
                  <a:lnTo>
                    <a:pt x="2173" y="6380"/>
                  </a:lnTo>
                  <a:lnTo>
                    <a:pt x="2207" y="6308"/>
                  </a:lnTo>
                  <a:lnTo>
                    <a:pt x="2245" y="6238"/>
                  </a:lnTo>
                  <a:lnTo>
                    <a:pt x="2287" y="6171"/>
                  </a:lnTo>
                  <a:lnTo>
                    <a:pt x="2331" y="6106"/>
                  </a:lnTo>
                  <a:lnTo>
                    <a:pt x="2379" y="6043"/>
                  </a:lnTo>
                  <a:lnTo>
                    <a:pt x="2431" y="5983"/>
                  </a:lnTo>
                  <a:lnTo>
                    <a:pt x="2485" y="5926"/>
                  </a:lnTo>
                  <a:lnTo>
                    <a:pt x="2542" y="5872"/>
                  </a:lnTo>
                  <a:lnTo>
                    <a:pt x="2602" y="5821"/>
                  </a:lnTo>
                  <a:lnTo>
                    <a:pt x="2664" y="5773"/>
                  </a:lnTo>
                  <a:lnTo>
                    <a:pt x="2729" y="5728"/>
                  </a:lnTo>
                  <a:lnTo>
                    <a:pt x="2796" y="5687"/>
                  </a:lnTo>
                  <a:lnTo>
                    <a:pt x="2866" y="5649"/>
                  </a:lnTo>
                  <a:lnTo>
                    <a:pt x="2938" y="5614"/>
                  </a:lnTo>
                  <a:lnTo>
                    <a:pt x="3012" y="5583"/>
                  </a:lnTo>
                  <a:lnTo>
                    <a:pt x="3088" y="5556"/>
                  </a:lnTo>
                  <a:lnTo>
                    <a:pt x="3166" y="5533"/>
                  </a:lnTo>
                  <a:lnTo>
                    <a:pt x="4128" y="5275"/>
                  </a:lnTo>
                  <a:lnTo>
                    <a:pt x="5597" y="4881"/>
                  </a:lnTo>
                  <a:lnTo>
                    <a:pt x="5676" y="4863"/>
                  </a:lnTo>
                  <a:lnTo>
                    <a:pt x="5755" y="4848"/>
                  </a:lnTo>
                  <a:lnTo>
                    <a:pt x="5821" y="4840"/>
                  </a:lnTo>
                  <a:lnTo>
                    <a:pt x="5411" y="6368"/>
                  </a:lnTo>
                  <a:lnTo>
                    <a:pt x="5394" y="6448"/>
                  </a:lnTo>
                  <a:lnTo>
                    <a:pt x="5386" y="6527"/>
                  </a:lnTo>
                  <a:lnTo>
                    <a:pt x="5386" y="6607"/>
                  </a:lnTo>
                  <a:lnTo>
                    <a:pt x="5395" y="6686"/>
                  </a:lnTo>
                  <a:lnTo>
                    <a:pt x="5411" y="6763"/>
                  </a:lnTo>
                  <a:lnTo>
                    <a:pt x="5436" y="6838"/>
                  </a:lnTo>
                  <a:lnTo>
                    <a:pt x="5468" y="6911"/>
                  </a:lnTo>
                  <a:lnTo>
                    <a:pt x="5507" y="6980"/>
                  </a:lnTo>
                  <a:lnTo>
                    <a:pt x="5554" y="7045"/>
                  </a:lnTo>
                  <a:lnTo>
                    <a:pt x="5609" y="7105"/>
                  </a:lnTo>
                  <a:lnTo>
                    <a:pt x="7284" y="8780"/>
                  </a:lnTo>
                  <a:lnTo>
                    <a:pt x="8770" y="10267"/>
                  </a:lnTo>
                  <a:lnTo>
                    <a:pt x="8586" y="10954"/>
                  </a:lnTo>
                  <a:lnTo>
                    <a:pt x="8563" y="11032"/>
                  </a:lnTo>
                  <a:lnTo>
                    <a:pt x="8536" y="11107"/>
                  </a:lnTo>
                  <a:lnTo>
                    <a:pt x="8506" y="11181"/>
                  </a:lnTo>
                  <a:lnTo>
                    <a:pt x="8471" y="11253"/>
                  </a:lnTo>
                  <a:lnTo>
                    <a:pt x="8433" y="11323"/>
                  </a:lnTo>
                  <a:lnTo>
                    <a:pt x="8391" y="11390"/>
                  </a:lnTo>
                  <a:lnTo>
                    <a:pt x="8347" y="11455"/>
                  </a:lnTo>
                  <a:lnTo>
                    <a:pt x="8299" y="11518"/>
                  </a:lnTo>
                  <a:lnTo>
                    <a:pt x="8247" y="11578"/>
                  </a:lnTo>
                  <a:lnTo>
                    <a:pt x="8193" y="11635"/>
                  </a:lnTo>
                  <a:lnTo>
                    <a:pt x="8136" y="11689"/>
                  </a:lnTo>
                  <a:lnTo>
                    <a:pt x="8076" y="11740"/>
                  </a:lnTo>
                  <a:lnTo>
                    <a:pt x="8014" y="11788"/>
                  </a:lnTo>
                  <a:lnTo>
                    <a:pt x="7949" y="11833"/>
                  </a:lnTo>
                  <a:lnTo>
                    <a:pt x="7882" y="11874"/>
                  </a:lnTo>
                  <a:lnTo>
                    <a:pt x="7812" y="11912"/>
                  </a:lnTo>
                  <a:lnTo>
                    <a:pt x="7740" y="11947"/>
                  </a:lnTo>
                  <a:lnTo>
                    <a:pt x="7666" y="11978"/>
                  </a:lnTo>
                  <a:lnTo>
                    <a:pt x="7590" y="12005"/>
                  </a:lnTo>
                  <a:lnTo>
                    <a:pt x="7512" y="12028"/>
                  </a:lnTo>
                  <a:lnTo>
                    <a:pt x="6550" y="12286"/>
                  </a:lnTo>
                  <a:lnTo>
                    <a:pt x="7503" y="13239"/>
                  </a:lnTo>
                  <a:lnTo>
                    <a:pt x="8887" y="12868"/>
                  </a:lnTo>
                  <a:lnTo>
                    <a:pt x="8964" y="12843"/>
                  </a:lnTo>
                  <a:lnTo>
                    <a:pt x="9038" y="12810"/>
                  </a:lnTo>
                  <a:lnTo>
                    <a:pt x="9107" y="12770"/>
                  </a:lnTo>
                  <a:lnTo>
                    <a:pt x="9171" y="12724"/>
                  </a:lnTo>
                  <a:lnTo>
                    <a:pt x="9229" y="12671"/>
                  </a:lnTo>
                  <a:lnTo>
                    <a:pt x="9282" y="12612"/>
                  </a:lnTo>
                  <a:lnTo>
                    <a:pt x="9329" y="12548"/>
                  </a:lnTo>
                  <a:lnTo>
                    <a:pt x="9369" y="12479"/>
                  </a:lnTo>
                  <a:lnTo>
                    <a:pt x="9401" y="12406"/>
                  </a:lnTo>
                  <a:lnTo>
                    <a:pt x="9427" y="12329"/>
                  </a:lnTo>
                  <a:lnTo>
                    <a:pt x="9797" y="10945"/>
                  </a:lnTo>
                  <a:lnTo>
                    <a:pt x="9889" y="10601"/>
                  </a:lnTo>
                  <a:lnTo>
                    <a:pt x="12426" y="9922"/>
                  </a:lnTo>
                  <a:lnTo>
                    <a:pt x="12426" y="9334"/>
                  </a:lnTo>
                  <a:lnTo>
                    <a:pt x="12382" y="9290"/>
                  </a:lnTo>
                  <a:lnTo>
                    <a:pt x="12426" y="9334"/>
                  </a:lnTo>
                  <a:lnTo>
                    <a:pt x="12426" y="8713"/>
                  </a:lnTo>
                  <a:close/>
                  <a:moveTo>
                    <a:pt x="12426" y="164"/>
                  </a:moveTo>
                  <a:lnTo>
                    <a:pt x="12366" y="121"/>
                  </a:lnTo>
                  <a:lnTo>
                    <a:pt x="12297" y="82"/>
                  </a:lnTo>
                  <a:lnTo>
                    <a:pt x="12224" y="49"/>
                  </a:lnTo>
                  <a:lnTo>
                    <a:pt x="12149" y="25"/>
                  </a:lnTo>
                  <a:lnTo>
                    <a:pt x="12072" y="9"/>
                  </a:lnTo>
                  <a:lnTo>
                    <a:pt x="11993" y="0"/>
                  </a:lnTo>
                  <a:lnTo>
                    <a:pt x="11914" y="0"/>
                  </a:lnTo>
                  <a:lnTo>
                    <a:pt x="11834" y="8"/>
                  </a:lnTo>
                  <a:lnTo>
                    <a:pt x="11754" y="25"/>
                  </a:lnTo>
                  <a:lnTo>
                    <a:pt x="8561" y="881"/>
                  </a:lnTo>
                  <a:lnTo>
                    <a:pt x="9514" y="1834"/>
                  </a:lnTo>
                  <a:lnTo>
                    <a:pt x="10984" y="1440"/>
                  </a:lnTo>
                  <a:lnTo>
                    <a:pt x="11062" y="1421"/>
                  </a:lnTo>
                  <a:lnTo>
                    <a:pt x="11142" y="1407"/>
                  </a:lnTo>
                  <a:lnTo>
                    <a:pt x="11221" y="1396"/>
                  </a:lnTo>
                  <a:lnTo>
                    <a:pt x="11301" y="1390"/>
                  </a:lnTo>
                  <a:lnTo>
                    <a:pt x="11380" y="1388"/>
                  </a:lnTo>
                  <a:lnTo>
                    <a:pt x="11459" y="1391"/>
                  </a:lnTo>
                  <a:lnTo>
                    <a:pt x="11538" y="1397"/>
                  </a:lnTo>
                  <a:lnTo>
                    <a:pt x="11616" y="1407"/>
                  </a:lnTo>
                  <a:lnTo>
                    <a:pt x="11694" y="1422"/>
                  </a:lnTo>
                  <a:lnTo>
                    <a:pt x="11770" y="1440"/>
                  </a:lnTo>
                  <a:lnTo>
                    <a:pt x="11845" y="1463"/>
                  </a:lnTo>
                  <a:lnTo>
                    <a:pt x="11920" y="1489"/>
                  </a:lnTo>
                  <a:lnTo>
                    <a:pt x="11993" y="1519"/>
                  </a:lnTo>
                  <a:lnTo>
                    <a:pt x="12064" y="1553"/>
                  </a:lnTo>
                  <a:lnTo>
                    <a:pt x="12134" y="1590"/>
                  </a:lnTo>
                  <a:lnTo>
                    <a:pt x="12201" y="1632"/>
                  </a:lnTo>
                  <a:lnTo>
                    <a:pt x="12267" y="1677"/>
                  </a:lnTo>
                  <a:lnTo>
                    <a:pt x="12331" y="1725"/>
                  </a:lnTo>
                  <a:lnTo>
                    <a:pt x="12392" y="1778"/>
                  </a:lnTo>
                  <a:lnTo>
                    <a:pt x="12426" y="1809"/>
                  </a:lnTo>
                  <a:lnTo>
                    <a:pt x="12426" y="164"/>
                  </a:lnTo>
                  <a:close/>
                </a:path>
              </a:pathLst>
            </a:custGeom>
            <a:solidFill>
              <a:srgbClr val="337B86">
                <a:alpha val="3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cs-CZ">
                <a:pattFill prst="pct5">
                  <a:fgClr>
                    <a:schemeClr val="tx1"/>
                  </a:fgClr>
                  <a:bgClr>
                    <a:schemeClr val="bg1"/>
                  </a:bgClr>
                </a:pattFill>
              </a:endParaRPr>
            </a:p>
          </p:txBody>
        </p:sp>
        <p:sp>
          <p:nvSpPr>
            <p:cNvPr id="52" name="AutoShape 79">
              <a:extLst>
                <a:ext uri="{FF2B5EF4-FFF2-40B4-BE49-F238E27FC236}">
                  <a16:creationId xmlns:a16="http://schemas.microsoft.com/office/drawing/2014/main" id="{8025A1F4-E702-6ACF-EACF-AD7C8DB929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2" y="22671"/>
              <a:ext cx="7393" cy="8788"/>
            </a:xfrm>
            <a:custGeom>
              <a:avLst/>
              <a:gdLst>
                <a:gd name="T0" fmla="+- 0 9144 6063"/>
                <a:gd name="T1" fmla="*/ T0 w 7393"/>
                <a:gd name="T2" fmla="+- 0 30580 22672"/>
                <a:gd name="T3" fmla="*/ 30580 h 8788"/>
                <a:gd name="T4" fmla="+- 0 8816 6063"/>
                <a:gd name="T5" fmla="*/ T4 w 7393"/>
                <a:gd name="T6" fmla="+- 0 30580 22672"/>
                <a:gd name="T7" fmla="*/ 30580 h 8788"/>
                <a:gd name="T8" fmla="+- 0 8510 6063"/>
                <a:gd name="T9" fmla="*/ T8 w 7393"/>
                <a:gd name="T10" fmla="+- 0 30468 22672"/>
                <a:gd name="T11" fmla="*/ 30468 h 8788"/>
                <a:gd name="T12" fmla="+- 0 7759 6063"/>
                <a:gd name="T13" fmla="*/ T12 w 7393"/>
                <a:gd name="T14" fmla="+- 0 29763 22672"/>
                <a:gd name="T15" fmla="*/ 29763 h 8788"/>
                <a:gd name="T16" fmla="+- 0 7053 6063"/>
                <a:gd name="T17" fmla="*/ T16 w 7393"/>
                <a:gd name="T18" fmla="+- 0 29011 22672"/>
                <a:gd name="T19" fmla="*/ 29011 h 8788"/>
                <a:gd name="T20" fmla="+- 0 6079 6063"/>
                <a:gd name="T21" fmla="*/ T20 w 7393"/>
                <a:gd name="T22" fmla="+- 0 29021 22672"/>
                <a:gd name="T23" fmla="*/ 29021 h 8788"/>
                <a:gd name="T24" fmla="+- 0 6202 6063"/>
                <a:gd name="T25" fmla="*/ T24 w 7393"/>
                <a:gd name="T26" fmla="+- 0 29234 22672"/>
                <a:gd name="T27" fmla="*/ 29234 h 8788"/>
                <a:gd name="T28" fmla="+- 0 8387 6063"/>
                <a:gd name="T29" fmla="*/ T28 w 7393"/>
                <a:gd name="T30" fmla="+- 0 31396 22672"/>
                <a:gd name="T31" fmla="*/ 31396 h 8788"/>
                <a:gd name="T32" fmla="+- 0 8623 6063"/>
                <a:gd name="T33" fmla="*/ T32 w 7393"/>
                <a:gd name="T34" fmla="+- 0 31459 22672"/>
                <a:gd name="T35" fmla="*/ 31459 h 8788"/>
                <a:gd name="T36" fmla="+- 0 12695 6063"/>
                <a:gd name="T37" fmla="*/ T36 w 7393"/>
                <a:gd name="T38" fmla="+- 0 27248 22672"/>
                <a:gd name="T39" fmla="*/ 27248 h 8788"/>
                <a:gd name="T40" fmla="+- 0 12572 6063"/>
                <a:gd name="T41" fmla="*/ T40 w 7393"/>
                <a:gd name="T42" fmla="+- 0 27036 22672"/>
                <a:gd name="T43" fmla="*/ 27036 h 8788"/>
                <a:gd name="T44" fmla="+- 0 10744 6063"/>
                <a:gd name="T45" fmla="*/ T44 w 7393"/>
                <a:gd name="T46" fmla="+- 0 24560 22672"/>
                <a:gd name="T47" fmla="*/ 24560 h 8788"/>
                <a:gd name="T48" fmla="+- 0 10908 6063"/>
                <a:gd name="T49" fmla="*/ T48 w 7393"/>
                <a:gd name="T50" fmla="+- 0 24276 22672"/>
                <a:gd name="T51" fmla="*/ 24276 h 8788"/>
                <a:gd name="T52" fmla="+- 0 11157 6063"/>
                <a:gd name="T53" fmla="*/ T52 w 7393"/>
                <a:gd name="T54" fmla="+- 0 24067 22672"/>
                <a:gd name="T55" fmla="*/ 24067 h 8788"/>
                <a:gd name="T56" fmla="+- 0 11986 6063"/>
                <a:gd name="T57" fmla="*/ T56 w 7393"/>
                <a:gd name="T58" fmla="+- 0 23811 22672"/>
                <a:gd name="T59" fmla="*/ 23811 h 8788"/>
                <a:gd name="T60" fmla="+- 0 10416 6063"/>
                <a:gd name="T61" fmla="*/ T60 w 7393"/>
                <a:gd name="T62" fmla="+- 0 23496 22672"/>
                <a:gd name="T63" fmla="*/ 23496 h 8788"/>
                <a:gd name="T64" fmla="+- 0 10243 6063"/>
                <a:gd name="T65" fmla="*/ T64 w 7393"/>
                <a:gd name="T66" fmla="+- 0 23668 22672"/>
                <a:gd name="T67" fmla="*/ 23668 h 8788"/>
                <a:gd name="T68" fmla="+- 0 9907 6063"/>
                <a:gd name="T69" fmla="*/ T68 w 7393"/>
                <a:gd name="T70" fmla="+- 0 24859 22672"/>
                <a:gd name="T71" fmla="*/ 24859 h 8788"/>
                <a:gd name="T72" fmla="+- 0 7119 6063"/>
                <a:gd name="T73" fmla="*/ T72 w 7393"/>
                <a:gd name="T74" fmla="+- 0 25611 22672"/>
                <a:gd name="T75" fmla="*/ 25611 h 8788"/>
                <a:gd name="T76" fmla="+- 0 6925 6063"/>
                <a:gd name="T77" fmla="*/ T76 w 7393"/>
                <a:gd name="T78" fmla="+- 0 25759 22672"/>
                <a:gd name="T79" fmla="*/ 25759 h 8788"/>
                <a:gd name="T80" fmla="+- 0 6612 6063"/>
                <a:gd name="T81" fmla="*/ T80 w 7393"/>
                <a:gd name="T82" fmla="+- 0 26788 22672"/>
                <a:gd name="T83" fmla="*/ 26788 h 8788"/>
                <a:gd name="T84" fmla="+- 0 6067 6063"/>
                <a:gd name="T85" fmla="*/ T84 w 7393"/>
                <a:gd name="T86" fmla="+- 0 28961 22672"/>
                <a:gd name="T87" fmla="*/ 28961 h 8788"/>
                <a:gd name="T88" fmla="+- 0 6932 6063"/>
                <a:gd name="T89" fmla="*/ T88 w 7393"/>
                <a:gd name="T90" fmla="+- 0 28624 22672"/>
                <a:gd name="T91" fmla="*/ 28624 h 8788"/>
                <a:gd name="T92" fmla="+- 0 6960 6063"/>
                <a:gd name="T93" fmla="*/ T92 w 7393"/>
                <a:gd name="T94" fmla="+- 0 28296 22672"/>
                <a:gd name="T95" fmla="*/ 28296 h 8788"/>
                <a:gd name="T96" fmla="+- 0 7423 6063"/>
                <a:gd name="T97" fmla="*/ T96 w 7393"/>
                <a:gd name="T98" fmla="+- 0 26625 22672"/>
                <a:gd name="T99" fmla="*/ 26625 h 8788"/>
                <a:gd name="T100" fmla="+- 0 7610 6063"/>
                <a:gd name="T101" fmla="*/ T100 w 7393"/>
                <a:gd name="T102" fmla="+- 0 26358 22672"/>
                <a:gd name="T103" fmla="*/ 26358 h 8788"/>
                <a:gd name="T104" fmla="+- 0 7877 6063"/>
                <a:gd name="T105" fmla="*/ T104 w 7393"/>
                <a:gd name="T106" fmla="+- 0 26171 22672"/>
                <a:gd name="T107" fmla="*/ 26171 h 8788"/>
                <a:gd name="T108" fmla="+- 0 8633 6063"/>
                <a:gd name="T109" fmla="*/ T108 w 7393"/>
                <a:gd name="T110" fmla="+- 0 25953 22672"/>
                <a:gd name="T111" fmla="*/ 25953 h 8788"/>
                <a:gd name="T112" fmla="+- 0 9432 6063"/>
                <a:gd name="T113" fmla="*/ T112 w 7393"/>
                <a:gd name="T114" fmla="+- 0 26633 22672"/>
                <a:gd name="T115" fmla="*/ 26633 h 8788"/>
                <a:gd name="T116" fmla="+- 0 9432 6063"/>
                <a:gd name="T117" fmla="*/ T116 w 7393"/>
                <a:gd name="T118" fmla="+- 0 26879 22672"/>
                <a:gd name="T119" fmla="*/ 26879 h 8788"/>
                <a:gd name="T120" fmla="+- 0 10281 6063"/>
                <a:gd name="T121" fmla="*/ T120 w 7393"/>
                <a:gd name="T122" fmla="+- 0 26400 22672"/>
                <a:gd name="T123" fmla="*/ 26400 h 8788"/>
                <a:gd name="T124" fmla="+- 0 10385 6063"/>
                <a:gd name="T125" fmla="*/ T124 w 7393"/>
                <a:gd name="T126" fmla="+- 0 25885 22672"/>
                <a:gd name="T127" fmla="*/ 25885 h 8788"/>
                <a:gd name="T128" fmla="+- 0 11569 6063"/>
                <a:gd name="T129" fmla="*/ T128 w 7393"/>
                <a:gd name="T130" fmla="+- 0 27061 22672"/>
                <a:gd name="T131" fmla="*/ 27061 h 8788"/>
                <a:gd name="T132" fmla="+- 0 11758 6063"/>
                <a:gd name="T133" fmla="*/ T132 w 7393"/>
                <a:gd name="T134" fmla="+- 0 27331 22672"/>
                <a:gd name="T135" fmla="*/ 27331 h 8788"/>
                <a:gd name="T136" fmla="+- 0 13456 6063"/>
                <a:gd name="T137" fmla="*/ T136 w 7393"/>
                <a:gd name="T138" fmla="+- 0 28185 22672"/>
                <a:gd name="T139" fmla="*/ 28185 h 8788"/>
                <a:gd name="T140" fmla="+- 0 12695 6063"/>
                <a:gd name="T141" fmla="*/ T140 w 7393"/>
                <a:gd name="T142" fmla="+- 0 27494 22672"/>
                <a:gd name="T143" fmla="*/ 27494 h 8788"/>
                <a:gd name="T144" fmla="+- 0 12695 6063"/>
                <a:gd name="T145" fmla="*/ T144 w 7393"/>
                <a:gd name="T146" fmla="+- 0 27248 22672"/>
                <a:gd name="T147" fmla="*/ 27248 h 8788"/>
                <a:gd name="T148" fmla="+- 0 11846 6063"/>
                <a:gd name="T149" fmla="*/ T148 w 7393"/>
                <a:gd name="T150" fmla="+- 0 27727 22672"/>
                <a:gd name="T151" fmla="*/ 27727 h 8788"/>
                <a:gd name="T152" fmla="+- 0 11742 6063"/>
                <a:gd name="T153" fmla="*/ T152 w 7393"/>
                <a:gd name="T154" fmla="+- 0 28243 22672"/>
                <a:gd name="T155" fmla="*/ 28243 h 8788"/>
                <a:gd name="T156" fmla="+- 0 10558 6063"/>
                <a:gd name="T157" fmla="*/ T156 w 7393"/>
                <a:gd name="T158" fmla="+- 0 27067 22672"/>
                <a:gd name="T159" fmla="*/ 27067 h 8788"/>
                <a:gd name="T160" fmla="+- 0 10369 6063"/>
                <a:gd name="T161" fmla="*/ T160 w 7393"/>
                <a:gd name="T162" fmla="+- 0 26796 22672"/>
                <a:gd name="T163" fmla="*/ 26796 h 8788"/>
                <a:gd name="T164" fmla="+- 0 9452 6063"/>
                <a:gd name="T165" fmla="*/ T164 w 7393"/>
                <a:gd name="T166" fmla="+- 0 26937 22672"/>
                <a:gd name="T167" fmla="*/ 26937 h 8788"/>
                <a:gd name="T168" fmla="+- 0 10598 6063"/>
                <a:gd name="T169" fmla="*/ T168 w 7393"/>
                <a:gd name="T170" fmla="+- 0 28135 22672"/>
                <a:gd name="T171" fmla="*/ 28135 h 8788"/>
                <a:gd name="T172" fmla="+- 0 11351 6063"/>
                <a:gd name="T173" fmla="*/ T172 w 7393"/>
                <a:gd name="T174" fmla="+- 0 29644 22672"/>
                <a:gd name="T175" fmla="*/ 29644 h 8788"/>
                <a:gd name="T176" fmla="+- 0 11164 6063"/>
                <a:gd name="T177" fmla="*/ T176 w 7393"/>
                <a:gd name="T178" fmla="+- 0 29912 22672"/>
                <a:gd name="T179" fmla="*/ 29912 h 8788"/>
                <a:gd name="T180" fmla="+- 0 10897 6063"/>
                <a:gd name="T181" fmla="*/ T180 w 7393"/>
                <a:gd name="T182" fmla="+- 0 30099 22672"/>
                <a:gd name="T183" fmla="*/ 30099 h 8788"/>
                <a:gd name="T184" fmla="+- 0 10734 6063"/>
                <a:gd name="T185" fmla="*/ T184 w 7393"/>
                <a:gd name="T186" fmla="+- 0 30910 22672"/>
                <a:gd name="T187" fmla="*/ 30910 h 8788"/>
                <a:gd name="T188" fmla="+- 0 11763 6063"/>
                <a:gd name="T189" fmla="*/ T188 w 7393"/>
                <a:gd name="T190" fmla="+- 0 30597 22672"/>
                <a:gd name="T191" fmla="*/ 30597 h 8788"/>
                <a:gd name="T192" fmla="+- 0 11911 6063"/>
                <a:gd name="T193" fmla="*/ T192 w 7393"/>
                <a:gd name="T194" fmla="+- 0 30403 22672"/>
                <a:gd name="T195" fmla="*/ 30403 h 8788"/>
                <a:gd name="T196" fmla="+- 0 13456 6063"/>
                <a:gd name="T197" fmla="*/ T196 w 7393"/>
                <a:gd name="T198" fmla="+- 0 28937 22672"/>
                <a:gd name="T199" fmla="*/ 28937 h 8788"/>
                <a:gd name="T200" fmla="+- 0 13442 6063"/>
                <a:gd name="T201" fmla="*/ T200 w 7393"/>
                <a:gd name="T202" fmla="+- 0 22672 22672"/>
                <a:gd name="T203" fmla="*/ 22672 h 8788"/>
                <a:gd name="T204" fmla="+- 0 12901 6063"/>
                <a:gd name="T205" fmla="*/ T204 w 7393"/>
                <a:gd name="T206" fmla="+- 0 23565 22672"/>
                <a:gd name="T207" fmla="*/ 23565 h 8788"/>
                <a:gd name="T208" fmla="+- 0 13230 6063"/>
                <a:gd name="T209" fmla="*/ T208 w 7393"/>
                <a:gd name="T210" fmla="+- 0 23537 22672"/>
                <a:gd name="T211" fmla="*/ 23537 h 8788"/>
                <a:gd name="T212" fmla="+- 0 13456 6063"/>
                <a:gd name="T213" fmla="*/ T212 w 7393"/>
                <a:gd name="T214" fmla="+- 0 23586 22672"/>
                <a:gd name="T215" fmla="*/ 23586 h 878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</a:cxnLst>
              <a:rect l="0" t="0" r="r" b="b"/>
              <a:pathLst>
                <a:path w="7393" h="8788">
                  <a:moveTo>
                    <a:pt x="4671" y="8238"/>
                  </a:moveTo>
                  <a:lnTo>
                    <a:pt x="4078" y="7645"/>
                  </a:lnTo>
                  <a:lnTo>
                    <a:pt x="3163" y="7890"/>
                  </a:lnTo>
                  <a:lnTo>
                    <a:pt x="3081" y="7908"/>
                  </a:lnTo>
                  <a:lnTo>
                    <a:pt x="2999" y="7919"/>
                  </a:lnTo>
                  <a:lnTo>
                    <a:pt x="2916" y="7922"/>
                  </a:lnTo>
                  <a:lnTo>
                    <a:pt x="2834" y="7918"/>
                  </a:lnTo>
                  <a:lnTo>
                    <a:pt x="2753" y="7908"/>
                  </a:lnTo>
                  <a:lnTo>
                    <a:pt x="2674" y="7890"/>
                  </a:lnTo>
                  <a:lnTo>
                    <a:pt x="2596" y="7865"/>
                  </a:lnTo>
                  <a:lnTo>
                    <a:pt x="2520" y="7834"/>
                  </a:lnTo>
                  <a:lnTo>
                    <a:pt x="2447" y="7796"/>
                  </a:lnTo>
                  <a:lnTo>
                    <a:pt x="2378" y="7752"/>
                  </a:lnTo>
                  <a:lnTo>
                    <a:pt x="2312" y="7702"/>
                  </a:lnTo>
                  <a:lnTo>
                    <a:pt x="2250" y="7645"/>
                  </a:lnTo>
                  <a:lnTo>
                    <a:pt x="1696" y="7091"/>
                  </a:lnTo>
                  <a:lnTo>
                    <a:pt x="1142" y="6537"/>
                  </a:lnTo>
                  <a:lnTo>
                    <a:pt x="1085" y="6475"/>
                  </a:lnTo>
                  <a:lnTo>
                    <a:pt x="1035" y="6409"/>
                  </a:lnTo>
                  <a:lnTo>
                    <a:pt x="990" y="6339"/>
                  </a:lnTo>
                  <a:lnTo>
                    <a:pt x="953" y="6267"/>
                  </a:lnTo>
                  <a:lnTo>
                    <a:pt x="922" y="6191"/>
                  </a:lnTo>
                  <a:lnTo>
                    <a:pt x="897" y="6113"/>
                  </a:lnTo>
                  <a:lnTo>
                    <a:pt x="16" y="6349"/>
                  </a:lnTo>
                  <a:lnTo>
                    <a:pt x="36" y="6407"/>
                  </a:lnTo>
                  <a:lnTo>
                    <a:pt x="63" y="6463"/>
                  </a:lnTo>
                  <a:lnTo>
                    <a:pt x="97" y="6515"/>
                  </a:lnTo>
                  <a:lnTo>
                    <a:pt x="139" y="6562"/>
                  </a:lnTo>
                  <a:lnTo>
                    <a:pt x="1182" y="7605"/>
                  </a:lnTo>
                  <a:lnTo>
                    <a:pt x="2225" y="8648"/>
                  </a:lnTo>
                  <a:lnTo>
                    <a:pt x="2272" y="8689"/>
                  </a:lnTo>
                  <a:lnTo>
                    <a:pt x="2324" y="8724"/>
                  </a:lnTo>
                  <a:lnTo>
                    <a:pt x="2379" y="8751"/>
                  </a:lnTo>
                  <a:lnTo>
                    <a:pt x="2438" y="8771"/>
                  </a:lnTo>
                  <a:lnTo>
                    <a:pt x="2498" y="8783"/>
                  </a:lnTo>
                  <a:lnTo>
                    <a:pt x="2560" y="8787"/>
                  </a:lnTo>
                  <a:lnTo>
                    <a:pt x="2622" y="8783"/>
                  </a:lnTo>
                  <a:lnTo>
                    <a:pt x="2683" y="8771"/>
                  </a:lnTo>
                  <a:lnTo>
                    <a:pt x="4671" y="8238"/>
                  </a:lnTo>
                  <a:close/>
                  <a:moveTo>
                    <a:pt x="6632" y="4576"/>
                  </a:moveTo>
                  <a:lnTo>
                    <a:pt x="6612" y="4518"/>
                  </a:lnTo>
                  <a:lnTo>
                    <a:pt x="6585" y="4463"/>
                  </a:lnTo>
                  <a:lnTo>
                    <a:pt x="6551" y="4411"/>
                  </a:lnTo>
                  <a:lnTo>
                    <a:pt x="6509" y="4364"/>
                  </a:lnTo>
                  <a:lnTo>
                    <a:pt x="5466" y="3321"/>
                  </a:lnTo>
                  <a:lnTo>
                    <a:pt x="4541" y="2395"/>
                  </a:lnTo>
                  <a:lnTo>
                    <a:pt x="4656" y="1968"/>
                  </a:lnTo>
                  <a:lnTo>
                    <a:pt x="4681" y="1888"/>
                  </a:lnTo>
                  <a:lnTo>
                    <a:pt x="4713" y="1811"/>
                  </a:lnTo>
                  <a:lnTo>
                    <a:pt x="4751" y="1738"/>
                  </a:lnTo>
                  <a:lnTo>
                    <a:pt x="4795" y="1669"/>
                  </a:lnTo>
                  <a:lnTo>
                    <a:pt x="4845" y="1604"/>
                  </a:lnTo>
                  <a:lnTo>
                    <a:pt x="4900" y="1544"/>
                  </a:lnTo>
                  <a:lnTo>
                    <a:pt x="4960" y="1489"/>
                  </a:lnTo>
                  <a:lnTo>
                    <a:pt x="5025" y="1439"/>
                  </a:lnTo>
                  <a:lnTo>
                    <a:pt x="5094" y="1395"/>
                  </a:lnTo>
                  <a:lnTo>
                    <a:pt x="5167" y="1356"/>
                  </a:lnTo>
                  <a:lnTo>
                    <a:pt x="5244" y="1324"/>
                  </a:lnTo>
                  <a:lnTo>
                    <a:pt x="5324" y="1299"/>
                  </a:lnTo>
                  <a:lnTo>
                    <a:pt x="5923" y="1139"/>
                  </a:lnTo>
                  <a:lnTo>
                    <a:pt x="5330" y="545"/>
                  </a:lnTo>
                  <a:lnTo>
                    <a:pt x="4468" y="776"/>
                  </a:lnTo>
                  <a:lnTo>
                    <a:pt x="4409" y="796"/>
                  </a:lnTo>
                  <a:lnTo>
                    <a:pt x="4353" y="824"/>
                  </a:lnTo>
                  <a:lnTo>
                    <a:pt x="4302" y="858"/>
                  </a:lnTo>
                  <a:lnTo>
                    <a:pt x="4255" y="899"/>
                  </a:lnTo>
                  <a:lnTo>
                    <a:pt x="4215" y="945"/>
                  </a:lnTo>
                  <a:lnTo>
                    <a:pt x="4180" y="996"/>
                  </a:lnTo>
                  <a:lnTo>
                    <a:pt x="4153" y="1052"/>
                  </a:lnTo>
                  <a:lnTo>
                    <a:pt x="4133" y="1112"/>
                  </a:lnTo>
                  <a:lnTo>
                    <a:pt x="3902" y="1973"/>
                  </a:lnTo>
                  <a:lnTo>
                    <a:pt x="3844" y="2187"/>
                  </a:lnTo>
                  <a:lnTo>
                    <a:pt x="1977" y="2687"/>
                  </a:lnTo>
                  <a:lnTo>
                    <a:pt x="1115" y="2918"/>
                  </a:lnTo>
                  <a:lnTo>
                    <a:pt x="1056" y="2939"/>
                  </a:lnTo>
                  <a:lnTo>
                    <a:pt x="1000" y="2966"/>
                  </a:lnTo>
                  <a:lnTo>
                    <a:pt x="949" y="3001"/>
                  </a:lnTo>
                  <a:lnTo>
                    <a:pt x="902" y="3041"/>
                  </a:lnTo>
                  <a:lnTo>
                    <a:pt x="862" y="3087"/>
                  </a:lnTo>
                  <a:lnTo>
                    <a:pt x="827" y="3139"/>
                  </a:lnTo>
                  <a:lnTo>
                    <a:pt x="800" y="3194"/>
                  </a:lnTo>
                  <a:lnTo>
                    <a:pt x="780" y="3254"/>
                  </a:lnTo>
                  <a:lnTo>
                    <a:pt x="549" y="4116"/>
                  </a:lnTo>
                  <a:lnTo>
                    <a:pt x="16" y="6103"/>
                  </a:lnTo>
                  <a:lnTo>
                    <a:pt x="4" y="6165"/>
                  </a:lnTo>
                  <a:lnTo>
                    <a:pt x="0" y="6227"/>
                  </a:lnTo>
                  <a:lnTo>
                    <a:pt x="4" y="6289"/>
                  </a:lnTo>
                  <a:lnTo>
                    <a:pt x="16" y="6349"/>
                  </a:lnTo>
                  <a:lnTo>
                    <a:pt x="897" y="6113"/>
                  </a:lnTo>
                  <a:lnTo>
                    <a:pt x="879" y="6033"/>
                  </a:lnTo>
                  <a:lnTo>
                    <a:pt x="869" y="5952"/>
                  </a:lnTo>
                  <a:lnTo>
                    <a:pt x="865" y="5870"/>
                  </a:lnTo>
                  <a:lnTo>
                    <a:pt x="868" y="5788"/>
                  </a:lnTo>
                  <a:lnTo>
                    <a:pt x="879" y="5706"/>
                  </a:lnTo>
                  <a:lnTo>
                    <a:pt x="897" y="5624"/>
                  </a:lnTo>
                  <a:lnTo>
                    <a:pt x="1142" y="4709"/>
                  </a:lnTo>
                  <a:lnTo>
                    <a:pt x="1303" y="4110"/>
                  </a:lnTo>
                  <a:lnTo>
                    <a:pt x="1328" y="4030"/>
                  </a:lnTo>
                  <a:lnTo>
                    <a:pt x="1360" y="3953"/>
                  </a:lnTo>
                  <a:lnTo>
                    <a:pt x="1398" y="3880"/>
                  </a:lnTo>
                  <a:lnTo>
                    <a:pt x="1442" y="3811"/>
                  </a:lnTo>
                  <a:lnTo>
                    <a:pt x="1492" y="3746"/>
                  </a:lnTo>
                  <a:lnTo>
                    <a:pt x="1547" y="3686"/>
                  </a:lnTo>
                  <a:lnTo>
                    <a:pt x="1607" y="3631"/>
                  </a:lnTo>
                  <a:lnTo>
                    <a:pt x="1672" y="3581"/>
                  </a:lnTo>
                  <a:lnTo>
                    <a:pt x="1741" y="3537"/>
                  </a:lnTo>
                  <a:lnTo>
                    <a:pt x="1814" y="3499"/>
                  </a:lnTo>
                  <a:lnTo>
                    <a:pt x="1891" y="3467"/>
                  </a:lnTo>
                  <a:lnTo>
                    <a:pt x="1971" y="3441"/>
                  </a:lnTo>
                  <a:lnTo>
                    <a:pt x="2570" y="3281"/>
                  </a:lnTo>
                  <a:lnTo>
                    <a:pt x="3485" y="3036"/>
                  </a:lnTo>
                  <a:lnTo>
                    <a:pt x="3567" y="3018"/>
                  </a:lnTo>
                  <a:lnTo>
                    <a:pt x="3624" y="3010"/>
                  </a:lnTo>
                  <a:lnTo>
                    <a:pt x="3369" y="3961"/>
                  </a:lnTo>
                  <a:lnTo>
                    <a:pt x="3357" y="4023"/>
                  </a:lnTo>
                  <a:lnTo>
                    <a:pt x="3353" y="4085"/>
                  </a:lnTo>
                  <a:lnTo>
                    <a:pt x="3357" y="4147"/>
                  </a:lnTo>
                  <a:lnTo>
                    <a:pt x="3369" y="4207"/>
                  </a:lnTo>
                  <a:lnTo>
                    <a:pt x="4250" y="3971"/>
                  </a:lnTo>
                  <a:lnTo>
                    <a:pt x="4232" y="3891"/>
                  </a:lnTo>
                  <a:lnTo>
                    <a:pt x="4221" y="3810"/>
                  </a:lnTo>
                  <a:lnTo>
                    <a:pt x="4218" y="3728"/>
                  </a:lnTo>
                  <a:lnTo>
                    <a:pt x="4221" y="3646"/>
                  </a:lnTo>
                  <a:lnTo>
                    <a:pt x="4232" y="3563"/>
                  </a:lnTo>
                  <a:lnTo>
                    <a:pt x="4250" y="3481"/>
                  </a:lnTo>
                  <a:lnTo>
                    <a:pt x="4322" y="3213"/>
                  </a:lnTo>
                  <a:lnTo>
                    <a:pt x="4336" y="3224"/>
                  </a:lnTo>
                  <a:lnTo>
                    <a:pt x="4398" y="3280"/>
                  </a:lnTo>
                  <a:lnTo>
                    <a:pt x="4952" y="3835"/>
                  </a:lnTo>
                  <a:lnTo>
                    <a:pt x="5506" y="4389"/>
                  </a:lnTo>
                  <a:lnTo>
                    <a:pt x="5563" y="4451"/>
                  </a:lnTo>
                  <a:lnTo>
                    <a:pt x="5614" y="4517"/>
                  </a:lnTo>
                  <a:lnTo>
                    <a:pt x="5658" y="4586"/>
                  </a:lnTo>
                  <a:lnTo>
                    <a:pt x="5695" y="4659"/>
                  </a:lnTo>
                  <a:lnTo>
                    <a:pt x="5727" y="4735"/>
                  </a:lnTo>
                  <a:lnTo>
                    <a:pt x="5751" y="4812"/>
                  </a:lnTo>
                  <a:lnTo>
                    <a:pt x="6632" y="4576"/>
                  </a:lnTo>
                  <a:close/>
                  <a:moveTo>
                    <a:pt x="7393" y="5513"/>
                  </a:moveTo>
                  <a:lnTo>
                    <a:pt x="6516" y="5748"/>
                  </a:lnTo>
                  <a:lnTo>
                    <a:pt x="6434" y="5766"/>
                  </a:lnTo>
                  <a:lnTo>
                    <a:pt x="6377" y="5773"/>
                  </a:lnTo>
                  <a:lnTo>
                    <a:pt x="6632" y="4822"/>
                  </a:lnTo>
                  <a:lnTo>
                    <a:pt x="6644" y="4760"/>
                  </a:lnTo>
                  <a:lnTo>
                    <a:pt x="6648" y="4698"/>
                  </a:lnTo>
                  <a:lnTo>
                    <a:pt x="6644" y="4637"/>
                  </a:lnTo>
                  <a:lnTo>
                    <a:pt x="6632" y="4576"/>
                  </a:lnTo>
                  <a:lnTo>
                    <a:pt x="5751" y="4812"/>
                  </a:lnTo>
                  <a:lnTo>
                    <a:pt x="5769" y="4892"/>
                  </a:lnTo>
                  <a:lnTo>
                    <a:pt x="5780" y="4973"/>
                  </a:lnTo>
                  <a:lnTo>
                    <a:pt x="5783" y="5055"/>
                  </a:lnTo>
                  <a:lnTo>
                    <a:pt x="5780" y="5138"/>
                  </a:lnTo>
                  <a:lnTo>
                    <a:pt x="5769" y="5220"/>
                  </a:lnTo>
                  <a:lnTo>
                    <a:pt x="5751" y="5302"/>
                  </a:lnTo>
                  <a:lnTo>
                    <a:pt x="5679" y="5571"/>
                  </a:lnTo>
                  <a:lnTo>
                    <a:pt x="5665" y="5560"/>
                  </a:lnTo>
                  <a:lnTo>
                    <a:pt x="5603" y="5503"/>
                  </a:lnTo>
                  <a:lnTo>
                    <a:pt x="5049" y="4949"/>
                  </a:lnTo>
                  <a:lnTo>
                    <a:pt x="4495" y="4395"/>
                  </a:lnTo>
                  <a:lnTo>
                    <a:pt x="4438" y="4333"/>
                  </a:lnTo>
                  <a:lnTo>
                    <a:pt x="4388" y="4267"/>
                  </a:lnTo>
                  <a:lnTo>
                    <a:pt x="4343" y="4197"/>
                  </a:lnTo>
                  <a:lnTo>
                    <a:pt x="4306" y="4124"/>
                  </a:lnTo>
                  <a:lnTo>
                    <a:pt x="4275" y="4049"/>
                  </a:lnTo>
                  <a:lnTo>
                    <a:pt x="4250" y="3971"/>
                  </a:lnTo>
                  <a:lnTo>
                    <a:pt x="3369" y="4207"/>
                  </a:lnTo>
                  <a:lnTo>
                    <a:pt x="3389" y="4265"/>
                  </a:lnTo>
                  <a:lnTo>
                    <a:pt x="3416" y="4321"/>
                  </a:lnTo>
                  <a:lnTo>
                    <a:pt x="3450" y="4372"/>
                  </a:lnTo>
                  <a:lnTo>
                    <a:pt x="3492" y="4420"/>
                  </a:lnTo>
                  <a:lnTo>
                    <a:pt x="4535" y="5463"/>
                  </a:lnTo>
                  <a:lnTo>
                    <a:pt x="5460" y="6388"/>
                  </a:lnTo>
                  <a:lnTo>
                    <a:pt x="5346" y="6816"/>
                  </a:lnTo>
                  <a:lnTo>
                    <a:pt x="5320" y="6896"/>
                  </a:lnTo>
                  <a:lnTo>
                    <a:pt x="5288" y="6972"/>
                  </a:lnTo>
                  <a:lnTo>
                    <a:pt x="5250" y="7046"/>
                  </a:lnTo>
                  <a:lnTo>
                    <a:pt x="5206" y="7115"/>
                  </a:lnTo>
                  <a:lnTo>
                    <a:pt x="5156" y="7179"/>
                  </a:lnTo>
                  <a:lnTo>
                    <a:pt x="5101" y="7240"/>
                  </a:lnTo>
                  <a:lnTo>
                    <a:pt x="5041" y="7295"/>
                  </a:lnTo>
                  <a:lnTo>
                    <a:pt x="4976" y="7345"/>
                  </a:lnTo>
                  <a:lnTo>
                    <a:pt x="4907" y="7389"/>
                  </a:lnTo>
                  <a:lnTo>
                    <a:pt x="4834" y="7427"/>
                  </a:lnTo>
                  <a:lnTo>
                    <a:pt x="4757" y="7459"/>
                  </a:lnTo>
                  <a:lnTo>
                    <a:pt x="4677" y="7484"/>
                  </a:lnTo>
                  <a:lnTo>
                    <a:pt x="4078" y="7645"/>
                  </a:lnTo>
                  <a:lnTo>
                    <a:pt x="4671" y="8238"/>
                  </a:lnTo>
                  <a:lnTo>
                    <a:pt x="5533" y="8007"/>
                  </a:lnTo>
                  <a:lnTo>
                    <a:pt x="5593" y="7987"/>
                  </a:lnTo>
                  <a:lnTo>
                    <a:pt x="5648" y="7959"/>
                  </a:lnTo>
                  <a:lnTo>
                    <a:pt x="5700" y="7925"/>
                  </a:lnTo>
                  <a:lnTo>
                    <a:pt x="5746" y="7884"/>
                  </a:lnTo>
                  <a:lnTo>
                    <a:pt x="5786" y="7838"/>
                  </a:lnTo>
                  <a:lnTo>
                    <a:pt x="5821" y="7787"/>
                  </a:lnTo>
                  <a:lnTo>
                    <a:pt x="5848" y="7731"/>
                  </a:lnTo>
                  <a:lnTo>
                    <a:pt x="5869" y="7672"/>
                  </a:lnTo>
                  <a:lnTo>
                    <a:pt x="6099" y="6810"/>
                  </a:lnTo>
                  <a:lnTo>
                    <a:pt x="6157" y="6596"/>
                  </a:lnTo>
                  <a:lnTo>
                    <a:pt x="7393" y="6265"/>
                  </a:lnTo>
                  <a:lnTo>
                    <a:pt x="7393" y="5780"/>
                  </a:lnTo>
                  <a:lnTo>
                    <a:pt x="7393" y="5513"/>
                  </a:lnTo>
                  <a:close/>
                  <a:moveTo>
                    <a:pt x="7393" y="0"/>
                  </a:moveTo>
                  <a:lnTo>
                    <a:pt x="7379" y="0"/>
                  </a:lnTo>
                  <a:lnTo>
                    <a:pt x="7318" y="13"/>
                  </a:lnTo>
                  <a:lnTo>
                    <a:pt x="5330" y="545"/>
                  </a:lnTo>
                  <a:lnTo>
                    <a:pt x="5923" y="1139"/>
                  </a:lnTo>
                  <a:lnTo>
                    <a:pt x="6838" y="893"/>
                  </a:lnTo>
                  <a:lnTo>
                    <a:pt x="6920" y="875"/>
                  </a:lnTo>
                  <a:lnTo>
                    <a:pt x="7002" y="865"/>
                  </a:lnTo>
                  <a:lnTo>
                    <a:pt x="7085" y="861"/>
                  </a:lnTo>
                  <a:lnTo>
                    <a:pt x="7167" y="865"/>
                  </a:lnTo>
                  <a:lnTo>
                    <a:pt x="7248" y="876"/>
                  </a:lnTo>
                  <a:lnTo>
                    <a:pt x="7327" y="893"/>
                  </a:lnTo>
                  <a:lnTo>
                    <a:pt x="7327" y="894"/>
                  </a:lnTo>
                  <a:lnTo>
                    <a:pt x="7393" y="914"/>
                  </a:lnTo>
                  <a:lnTo>
                    <a:pt x="7393" y="650"/>
                  </a:lnTo>
                  <a:lnTo>
                    <a:pt x="7393" y="0"/>
                  </a:lnTo>
                  <a:close/>
                </a:path>
              </a:pathLst>
            </a:custGeom>
            <a:solidFill>
              <a:srgbClr val="337B86">
                <a:alpha val="594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cs-CZ"/>
            </a:p>
          </p:txBody>
        </p:sp>
      </p:grpSp>
      <p:cxnSp>
        <p:nvCxnSpPr>
          <p:cNvPr id="46" name="Přímá spojnice 45">
            <a:extLst>
              <a:ext uri="{FF2B5EF4-FFF2-40B4-BE49-F238E27FC236}">
                <a16:creationId xmlns:a16="http://schemas.microsoft.com/office/drawing/2014/main" id="{C5D43A66-0F98-D6CF-4A01-1C8C373D0D46}"/>
              </a:ext>
            </a:extLst>
          </p:cNvPr>
          <p:cNvCxnSpPr/>
          <p:nvPr/>
        </p:nvCxnSpPr>
        <p:spPr>
          <a:xfrm>
            <a:off x="629880" y="5885018"/>
            <a:ext cx="10932240" cy="0"/>
          </a:xfrm>
          <a:prstGeom prst="line">
            <a:avLst/>
          </a:prstGeom>
          <a:ln w="19050">
            <a:solidFill>
              <a:srgbClr val="E394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Obrázek 48">
            <a:extLst>
              <a:ext uri="{FF2B5EF4-FFF2-40B4-BE49-F238E27FC236}">
                <a16:creationId xmlns:a16="http://schemas.microsoft.com/office/drawing/2014/main" id="{312C749E-2DED-A182-A384-D694EC7186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016" y="5985823"/>
            <a:ext cx="2886115" cy="630089"/>
          </a:xfrm>
          <a:prstGeom prst="rect">
            <a:avLst/>
          </a:prstGeom>
          <a:effectLst/>
        </p:spPr>
      </p:pic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40306CE-84F0-3F67-3022-FF54D8CBFA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303874"/>
            <a:ext cx="8946541" cy="4944526"/>
          </a:xfrm>
        </p:spPr>
        <p:txBody>
          <a:bodyPr/>
          <a:lstStyle/>
          <a:p>
            <a:pPr>
              <a:spcAft>
                <a:spcPts val="1200"/>
              </a:spcAft>
            </a:pPr>
            <a:endParaRPr lang="cs-CZ" b="1" dirty="0">
              <a:solidFill>
                <a:srgbClr val="337B86"/>
              </a:solidFill>
            </a:endParaRPr>
          </a:p>
          <a:p>
            <a:pPr marL="0" indent="0">
              <a:spcAft>
                <a:spcPts val="1200"/>
              </a:spcAft>
              <a:buNone/>
            </a:pPr>
            <a:endParaRPr lang="cs-CZ" b="1" dirty="0">
              <a:solidFill>
                <a:srgbClr val="337B86"/>
              </a:solidFill>
            </a:endParaRPr>
          </a:p>
          <a:p>
            <a:pPr marL="0" indent="0">
              <a:spcAft>
                <a:spcPts val="1200"/>
              </a:spcAft>
              <a:buNone/>
            </a:pPr>
            <a:r>
              <a:rPr lang="cs-CZ" sz="3500" b="1" dirty="0">
                <a:solidFill>
                  <a:schemeClr val="bg2"/>
                </a:solidFill>
                <a:ea typeface="+mn-ea"/>
                <a:cs typeface="+mn-cs"/>
              </a:rPr>
              <a:t>DĚKUJI VÁM ZA POZORNOST</a:t>
            </a:r>
            <a:endParaRPr lang="cs-CZ" sz="3500" b="1" dirty="0">
              <a:solidFill>
                <a:srgbClr val="337B86"/>
              </a:solidFill>
            </a:endParaRPr>
          </a:p>
          <a:p>
            <a:pPr marL="0" indent="0">
              <a:spcAft>
                <a:spcPts val="1200"/>
              </a:spcAft>
              <a:buNone/>
            </a:pPr>
            <a:endParaRPr lang="cs-CZ" sz="3500" b="1" dirty="0">
              <a:solidFill>
                <a:srgbClr val="337B86"/>
              </a:solidFill>
            </a:endParaRPr>
          </a:p>
          <a:p>
            <a:pPr marL="0" indent="0">
              <a:spcAft>
                <a:spcPts val="1200"/>
              </a:spcAft>
              <a:buNone/>
            </a:pPr>
            <a:endParaRPr lang="cs-CZ" b="1" dirty="0">
              <a:solidFill>
                <a:srgbClr val="337B86"/>
              </a:solidFill>
            </a:endParaRPr>
          </a:p>
          <a:p>
            <a:pPr marL="0" indent="0">
              <a:spcAft>
                <a:spcPts val="1200"/>
              </a:spcAft>
              <a:buNone/>
            </a:pPr>
            <a:r>
              <a:rPr lang="cs-CZ" b="1" dirty="0">
                <a:solidFill>
                  <a:srgbClr val="337B86"/>
                </a:solidFill>
              </a:rPr>
              <a:t>Lucie Valová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cs-CZ" sz="2000" b="1" dirty="0">
                <a:solidFill>
                  <a:srgbClr val="337B86"/>
                </a:solidFill>
                <a:latin typeface="+mj-lt"/>
              </a:rPr>
              <a:t>tel. 267 122 848, 608 973 205</a:t>
            </a:r>
            <a:endParaRPr lang="cs-CZ" b="1" dirty="0">
              <a:solidFill>
                <a:srgbClr val="337B86"/>
              </a:solidFill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B89AEB39-1DE6-8DC7-2A10-7F91D71A72C4}"/>
              </a:ext>
            </a:extLst>
          </p:cNvPr>
          <p:cNvSpPr txBox="1"/>
          <p:nvPr/>
        </p:nvSpPr>
        <p:spPr>
          <a:xfrm>
            <a:off x="629880" y="6002606"/>
            <a:ext cx="78598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dirty="0">
                <a:solidFill>
                  <a:srgbClr val="C00000"/>
                </a:solidFill>
              </a:rPr>
              <a:t>Informační seminář pro předkladatele projektů do 2. kola první výzvy</a:t>
            </a:r>
            <a:br>
              <a:rPr lang="cs-CZ" sz="1200" dirty="0">
                <a:solidFill>
                  <a:srgbClr val="C00000"/>
                </a:solidFill>
              </a:rPr>
            </a:br>
            <a:r>
              <a:rPr lang="cs-CZ" sz="1200" dirty="0">
                <a:solidFill>
                  <a:srgbClr val="C00000"/>
                </a:solidFill>
              </a:rPr>
              <a:t>programu Udržitelný turismus a posílení biodiverzity – 10. 6. 2025</a:t>
            </a:r>
            <a:br>
              <a:rPr lang="cs-CZ" sz="1200" b="1" dirty="0">
                <a:solidFill>
                  <a:srgbClr val="C00000"/>
                </a:solidFill>
              </a:rPr>
            </a:br>
            <a:endParaRPr lang="cs-CZ" sz="1200" b="1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181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C796B66-93B4-917D-9370-94195AD30B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4">
            <a:extLst>
              <a:ext uri="{FF2B5EF4-FFF2-40B4-BE49-F238E27FC236}">
                <a16:creationId xmlns:a16="http://schemas.microsoft.com/office/drawing/2014/main" id="{C98C48A3-4F2B-60B1-3D35-F37A3A7148C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457336" y="1203247"/>
            <a:ext cx="3734664" cy="4451506"/>
            <a:chOff x="1029" y="16748"/>
            <a:chExt cx="12426" cy="14711"/>
          </a:xfrm>
        </p:grpSpPr>
        <p:sp>
          <p:nvSpPr>
            <p:cNvPr id="51" name="AutoShape 80">
              <a:extLst>
                <a:ext uri="{FF2B5EF4-FFF2-40B4-BE49-F238E27FC236}">
                  <a16:creationId xmlns:a16="http://schemas.microsoft.com/office/drawing/2014/main" id="{B8A62E1C-455C-8C2F-48DE-F7516A6C70F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9" y="16748"/>
              <a:ext cx="12426" cy="14120"/>
            </a:xfrm>
            <a:custGeom>
              <a:avLst/>
              <a:gdLst>
                <a:gd name="T0" fmla="+- 0 5953 1030"/>
                <a:gd name="T1" fmla="*/ T0 w 12426"/>
                <a:gd name="T2" fmla="+- 0 29461 16748"/>
                <a:gd name="T3" fmla="*/ 29461 h 14120"/>
                <a:gd name="T4" fmla="+- 0 5556 1030"/>
                <a:gd name="T5" fmla="*/ T4 w 12426"/>
                <a:gd name="T6" fmla="+- 0 29471 16748"/>
                <a:gd name="T7" fmla="*/ 29471 h 14120"/>
                <a:gd name="T8" fmla="+- 0 5175 1030"/>
                <a:gd name="T9" fmla="*/ T8 w 12426"/>
                <a:gd name="T10" fmla="+- 0 29379 16748"/>
                <a:gd name="T11" fmla="*/ 29379 h 14120"/>
                <a:gd name="T12" fmla="+- 0 4827 1030"/>
                <a:gd name="T13" fmla="*/ T12 w 12426"/>
                <a:gd name="T14" fmla="+- 0 29191 16748"/>
                <a:gd name="T15" fmla="*/ 29191 h 14120"/>
                <a:gd name="T16" fmla="+- 0 2928 1030"/>
                <a:gd name="T17" fmla="*/ T16 w 12426"/>
                <a:gd name="T18" fmla="+- 0 28970 16748"/>
                <a:gd name="T19" fmla="*/ 28970 h 14120"/>
                <a:gd name="T20" fmla="+- 0 4870 1030"/>
                <a:gd name="T21" fmla="*/ T20 w 12426"/>
                <a:gd name="T22" fmla="+- 0 30818 16748"/>
                <a:gd name="T23" fmla="*/ 30818 h 14120"/>
                <a:gd name="T24" fmla="+- 0 5261 1030"/>
                <a:gd name="T25" fmla="*/ T24 w 12426"/>
                <a:gd name="T26" fmla="+- 0 30859 16748"/>
                <a:gd name="T27" fmla="*/ 30859 h 14120"/>
                <a:gd name="T28" fmla="+- 0 11497 1030"/>
                <a:gd name="T29" fmla="*/ T28 w 12426"/>
                <a:gd name="T30" fmla="+- 0 25986 16748"/>
                <a:gd name="T31" fmla="*/ 25986 h 14120"/>
                <a:gd name="T32" fmla="+- 0 11700 1030"/>
                <a:gd name="T33" fmla="*/ T32 w 12426"/>
                <a:gd name="T34" fmla="+- 0 24420 16748"/>
                <a:gd name="T35" fmla="*/ 24420 h 14120"/>
                <a:gd name="T36" fmla="+- 0 10268 1030"/>
                <a:gd name="T37" fmla="*/ T36 w 12426"/>
                <a:gd name="T38" fmla="+- 0 24484 16748"/>
                <a:gd name="T39" fmla="*/ 24484 h 14120"/>
                <a:gd name="T40" fmla="+- 0 10320 1030"/>
                <a:gd name="T41" fmla="*/ T40 w 12426"/>
                <a:gd name="T42" fmla="+- 0 24874 16748"/>
                <a:gd name="T43" fmla="*/ 24874 h 14120"/>
                <a:gd name="T44" fmla="+- 0 10268 1030"/>
                <a:gd name="T45" fmla="*/ T44 w 12426"/>
                <a:gd name="T46" fmla="+- 0 25270 16748"/>
                <a:gd name="T47" fmla="*/ 25270 h 14120"/>
                <a:gd name="T48" fmla="+- 0 9140 1030"/>
                <a:gd name="T49" fmla="*/ T48 w 12426"/>
                <a:gd name="T50" fmla="+- 0 24703 16748"/>
                <a:gd name="T51" fmla="*/ 24703 h 14120"/>
                <a:gd name="T52" fmla="+- 0 8048 1030"/>
                <a:gd name="T53" fmla="*/ T52 w 12426"/>
                <a:gd name="T54" fmla="+- 0 23563 16748"/>
                <a:gd name="T55" fmla="*/ 23563 h 14120"/>
                <a:gd name="T56" fmla="+- 0 7879 1030"/>
                <a:gd name="T57" fmla="*/ T56 w 12426"/>
                <a:gd name="T58" fmla="+- 0 23207 16748"/>
                <a:gd name="T59" fmla="*/ 23207 h 14120"/>
                <a:gd name="T60" fmla="+- 0 7807 1030"/>
                <a:gd name="T61" fmla="*/ T60 w 12426"/>
                <a:gd name="T62" fmla="+- 0 22821 16748"/>
                <a:gd name="T63" fmla="*/ 22821 h 14120"/>
                <a:gd name="T64" fmla="+- 0 7838 1030"/>
                <a:gd name="T65" fmla="*/ T64 w 12426"/>
                <a:gd name="T66" fmla="+- 0 22424 16748"/>
                <a:gd name="T67" fmla="*/ 22424 h 14120"/>
                <a:gd name="T68" fmla="+- 0 8095 1030"/>
                <a:gd name="T69" fmla="*/ T68 w 12426"/>
                <a:gd name="T70" fmla="+- 0 22023 16748"/>
                <a:gd name="T71" fmla="*/ 22023 h 14120"/>
                <a:gd name="T72" fmla="+- 0 10032 1030"/>
                <a:gd name="T73" fmla="*/ T72 w 12426"/>
                <a:gd name="T74" fmla="+- 0 23987 16748"/>
                <a:gd name="T75" fmla="*/ 23987 h 14120"/>
                <a:gd name="T76" fmla="+- 0 10219 1030"/>
                <a:gd name="T77" fmla="*/ T76 w 12426"/>
                <a:gd name="T78" fmla="+- 0 24334 16748"/>
                <a:gd name="T79" fmla="*/ 24334 h 14120"/>
                <a:gd name="T80" fmla="+- 0 11627 1030"/>
                <a:gd name="T81" fmla="*/ T80 w 12426"/>
                <a:gd name="T82" fmla="+- 0 23957 16748"/>
                <a:gd name="T83" fmla="*/ 23957 h 14120"/>
                <a:gd name="T84" fmla="+- 0 8324 1030"/>
                <a:gd name="T85" fmla="*/ T84 w 12426"/>
                <a:gd name="T86" fmla="+- 0 20601 16748"/>
                <a:gd name="T87" fmla="*/ 20601 h 14120"/>
                <a:gd name="T88" fmla="+- 0 8623 1030"/>
                <a:gd name="T89" fmla="*/ T88 w 12426"/>
                <a:gd name="T90" fmla="+- 0 19614 16748"/>
                <a:gd name="T91" fmla="*/ 19614 h 14120"/>
                <a:gd name="T92" fmla="+- 0 8847 1030"/>
                <a:gd name="T93" fmla="*/ T92 w 12426"/>
                <a:gd name="T94" fmla="+- 0 19290 16748"/>
                <a:gd name="T95" fmla="*/ 19290 h 14120"/>
                <a:gd name="T96" fmla="+- 0 9145 1030"/>
                <a:gd name="T97" fmla="*/ T96 w 12426"/>
                <a:gd name="T98" fmla="+- 0 19035 16748"/>
                <a:gd name="T99" fmla="*/ 19035 h 14120"/>
                <a:gd name="T100" fmla="+- 0 9504 1030"/>
                <a:gd name="T101" fmla="*/ T100 w 12426"/>
                <a:gd name="T102" fmla="+- 0 18863 16748"/>
                <a:gd name="T103" fmla="*/ 18863 h 14120"/>
                <a:gd name="T104" fmla="+- 0 8130 1030"/>
                <a:gd name="T105" fmla="*/ T104 w 12426"/>
                <a:gd name="T106" fmla="+- 0 18025 16748"/>
                <a:gd name="T107" fmla="*/ 18025 h 14120"/>
                <a:gd name="T108" fmla="+- 0 7812 1030"/>
                <a:gd name="T109" fmla="*/ T108 w 12426"/>
                <a:gd name="T110" fmla="+- 0 18256 16748"/>
                <a:gd name="T111" fmla="*/ 18256 h 14120"/>
                <a:gd name="T112" fmla="+- 0 7297 1030"/>
                <a:gd name="T113" fmla="*/ T112 w 12426"/>
                <a:gd name="T114" fmla="+- 0 19923 16748"/>
                <a:gd name="T115" fmla="*/ 19923 h 14120"/>
                <a:gd name="T116" fmla="+- 0 2744 1030"/>
                <a:gd name="T117" fmla="*/ T116 w 12426"/>
                <a:gd name="T118" fmla="+- 0 21466 16748"/>
                <a:gd name="T119" fmla="*/ 21466 h 14120"/>
                <a:gd name="T120" fmla="+- 0 2426 1030"/>
                <a:gd name="T121" fmla="*/ T120 w 12426"/>
                <a:gd name="T122" fmla="+- 0 21697 16748"/>
                <a:gd name="T123" fmla="*/ 21697 h 14120"/>
                <a:gd name="T124" fmla="+- 0 1911 1030"/>
                <a:gd name="T125" fmla="*/ T124 w 12426"/>
                <a:gd name="T126" fmla="+- 0 23364 16748"/>
                <a:gd name="T127" fmla="*/ 23364 h 14120"/>
                <a:gd name="T128" fmla="+- 0 1038 1030"/>
                <a:gd name="T129" fmla="*/ T128 w 12426"/>
                <a:gd name="T130" fmla="+- 0 26875 16748"/>
                <a:gd name="T131" fmla="*/ 26875 h 14120"/>
                <a:gd name="T132" fmla="+- 0 1111 1030"/>
                <a:gd name="T133" fmla="*/ T132 w 12426"/>
                <a:gd name="T134" fmla="+- 0 27100 16748"/>
                <a:gd name="T135" fmla="*/ 27100 h 14120"/>
                <a:gd name="T136" fmla="+- 0 3753 1030"/>
                <a:gd name="T137" fmla="*/ T136 w 12426"/>
                <a:gd name="T138" fmla="+- 0 28144 16748"/>
                <a:gd name="T139" fmla="*/ 28144 h 14120"/>
                <a:gd name="T140" fmla="+- 0 2661 1030"/>
                <a:gd name="T141" fmla="*/ T140 w 12426"/>
                <a:gd name="T142" fmla="+- 0 27004 16748"/>
                <a:gd name="T143" fmla="*/ 27004 h 14120"/>
                <a:gd name="T144" fmla="+- 0 2492 1030"/>
                <a:gd name="T145" fmla="*/ T144 w 12426"/>
                <a:gd name="T146" fmla="+- 0 26649 16748"/>
                <a:gd name="T147" fmla="*/ 26649 h 14120"/>
                <a:gd name="T148" fmla="+- 0 2437 1030"/>
                <a:gd name="T149" fmla="*/ T148 w 12426"/>
                <a:gd name="T150" fmla="+- 0 26419 16748"/>
                <a:gd name="T151" fmla="*/ 26419 h 14120"/>
                <a:gd name="T152" fmla="+- 0 2426 1030"/>
                <a:gd name="T153" fmla="*/ T152 w 12426"/>
                <a:gd name="T154" fmla="+- 0 26024 16748"/>
                <a:gd name="T155" fmla="*/ 26024 h 14120"/>
                <a:gd name="T156" fmla="+- 0 3122 1030"/>
                <a:gd name="T157" fmla="*/ T156 w 12426"/>
                <a:gd name="T158" fmla="+- 0 23355 16748"/>
                <a:gd name="T159" fmla="*/ 23355 h 14120"/>
                <a:gd name="T160" fmla="+- 0 3275 1030"/>
                <a:gd name="T161" fmla="*/ T160 w 12426"/>
                <a:gd name="T162" fmla="+- 0 22986 16748"/>
                <a:gd name="T163" fmla="*/ 22986 h 14120"/>
                <a:gd name="T164" fmla="+- 0 3515 1030"/>
                <a:gd name="T165" fmla="*/ T164 w 12426"/>
                <a:gd name="T166" fmla="+- 0 22674 16748"/>
                <a:gd name="T167" fmla="*/ 22674 h 14120"/>
                <a:gd name="T168" fmla="+- 0 3826 1030"/>
                <a:gd name="T169" fmla="*/ T168 w 12426"/>
                <a:gd name="T170" fmla="+- 0 22435 16748"/>
                <a:gd name="T171" fmla="*/ 22435 h 14120"/>
                <a:gd name="T172" fmla="+- 0 4196 1030"/>
                <a:gd name="T173" fmla="*/ T172 w 12426"/>
                <a:gd name="T174" fmla="+- 0 22281 16748"/>
                <a:gd name="T175" fmla="*/ 22281 h 14120"/>
                <a:gd name="T176" fmla="+- 0 6785 1030"/>
                <a:gd name="T177" fmla="*/ T176 w 12426"/>
                <a:gd name="T178" fmla="+- 0 21596 16748"/>
                <a:gd name="T179" fmla="*/ 21596 h 14120"/>
                <a:gd name="T180" fmla="+- 0 6416 1030"/>
                <a:gd name="T181" fmla="*/ T180 w 12426"/>
                <a:gd name="T182" fmla="+- 0 23355 16748"/>
                <a:gd name="T183" fmla="*/ 23355 h 14120"/>
                <a:gd name="T184" fmla="+- 0 6537 1030"/>
                <a:gd name="T185" fmla="*/ T184 w 12426"/>
                <a:gd name="T186" fmla="+- 0 23728 16748"/>
                <a:gd name="T187" fmla="*/ 23728 h 14120"/>
                <a:gd name="T188" fmla="+- 0 9616 1030"/>
                <a:gd name="T189" fmla="*/ T188 w 12426"/>
                <a:gd name="T190" fmla="+- 0 27702 16748"/>
                <a:gd name="T191" fmla="*/ 27702 h 14120"/>
                <a:gd name="T192" fmla="+- 0 9463 1030"/>
                <a:gd name="T193" fmla="*/ T192 w 12426"/>
                <a:gd name="T194" fmla="+- 0 28071 16748"/>
                <a:gd name="T195" fmla="*/ 28071 h 14120"/>
                <a:gd name="T196" fmla="+- 0 9223 1030"/>
                <a:gd name="T197" fmla="*/ T196 w 12426"/>
                <a:gd name="T198" fmla="+- 0 28383 16748"/>
                <a:gd name="T199" fmla="*/ 28383 h 14120"/>
                <a:gd name="T200" fmla="+- 0 8912 1030"/>
                <a:gd name="T201" fmla="*/ T200 w 12426"/>
                <a:gd name="T202" fmla="+- 0 28622 16748"/>
                <a:gd name="T203" fmla="*/ 28622 h 14120"/>
                <a:gd name="T204" fmla="+- 0 8542 1030"/>
                <a:gd name="T205" fmla="*/ T204 w 12426"/>
                <a:gd name="T206" fmla="+- 0 28776 16748"/>
                <a:gd name="T207" fmla="*/ 28776 h 14120"/>
                <a:gd name="T208" fmla="+- 0 10068 1030"/>
                <a:gd name="T209" fmla="*/ T208 w 12426"/>
                <a:gd name="T210" fmla="+- 0 29558 16748"/>
                <a:gd name="T211" fmla="*/ 29558 h 14120"/>
                <a:gd name="T212" fmla="+- 0 10359 1030"/>
                <a:gd name="T213" fmla="*/ T212 w 12426"/>
                <a:gd name="T214" fmla="+- 0 29296 16748"/>
                <a:gd name="T215" fmla="*/ 29296 h 14120"/>
                <a:gd name="T216" fmla="+- 0 10827 1030"/>
                <a:gd name="T217" fmla="*/ T216 w 12426"/>
                <a:gd name="T218" fmla="+- 0 27693 16748"/>
                <a:gd name="T219" fmla="*/ 27693 h 14120"/>
                <a:gd name="T220" fmla="+- 0 13412 1030"/>
                <a:gd name="T221" fmla="*/ T220 w 12426"/>
                <a:gd name="T222" fmla="+- 0 26038 16748"/>
                <a:gd name="T223" fmla="*/ 26038 h 14120"/>
                <a:gd name="T224" fmla="+- 0 13327 1030"/>
                <a:gd name="T225" fmla="*/ T224 w 12426"/>
                <a:gd name="T226" fmla="+- 0 16830 16748"/>
                <a:gd name="T227" fmla="*/ 16830 h 14120"/>
                <a:gd name="T228" fmla="+- 0 12944 1030"/>
                <a:gd name="T229" fmla="*/ T228 w 12426"/>
                <a:gd name="T230" fmla="+- 0 16748 16748"/>
                <a:gd name="T231" fmla="*/ 16748 h 14120"/>
                <a:gd name="T232" fmla="+- 0 12014 1030"/>
                <a:gd name="T233" fmla="*/ T232 w 12426"/>
                <a:gd name="T234" fmla="+- 0 18188 16748"/>
                <a:gd name="T235" fmla="*/ 18188 h 14120"/>
                <a:gd name="T236" fmla="+- 0 12410 1030"/>
                <a:gd name="T237" fmla="*/ T236 w 12426"/>
                <a:gd name="T238" fmla="+- 0 18136 16748"/>
                <a:gd name="T239" fmla="*/ 18136 h 14120"/>
                <a:gd name="T240" fmla="+- 0 12800 1030"/>
                <a:gd name="T241" fmla="*/ T240 w 12426"/>
                <a:gd name="T242" fmla="+- 0 18188 16748"/>
                <a:gd name="T243" fmla="*/ 18188 h 14120"/>
                <a:gd name="T244" fmla="+- 0 13164 1030"/>
                <a:gd name="T245" fmla="*/ T244 w 12426"/>
                <a:gd name="T246" fmla="+- 0 18338 16748"/>
                <a:gd name="T247" fmla="*/ 18338 h 14120"/>
                <a:gd name="T248" fmla="+- 0 13456 1030"/>
                <a:gd name="T249" fmla="*/ T248 w 12426"/>
                <a:gd name="T250" fmla="+- 0 18557 16748"/>
                <a:gd name="T251" fmla="*/ 18557 h 1412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  <a:cxn ang="0">
                  <a:pos x="T241" y="T243"/>
                </a:cxn>
                <a:cxn ang="0">
                  <a:pos x="T245" y="T247"/>
                </a:cxn>
                <a:cxn ang="0">
                  <a:pos x="T249" y="T251"/>
                </a:cxn>
              </a:cxnLst>
              <a:rect l="0" t="0" r="r" b="b"/>
              <a:pathLst>
                <a:path w="12426" h="14120">
                  <a:moveTo>
                    <a:pt x="7503" y="13239"/>
                  </a:moveTo>
                  <a:lnTo>
                    <a:pt x="6550" y="12286"/>
                  </a:lnTo>
                  <a:lnTo>
                    <a:pt x="5081" y="12679"/>
                  </a:lnTo>
                  <a:lnTo>
                    <a:pt x="5002" y="12698"/>
                  </a:lnTo>
                  <a:lnTo>
                    <a:pt x="4923" y="12713"/>
                  </a:lnTo>
                  <a:lnTo>
                    <a:pt x="4843" y="12723"/>
                  </a:lnTo>
                  <a:lnTo>
                    <a:pt x="4764" y="12729"/>
                  </a:lnTo>
                  <a:lnTo>
                    <a:pt x="4684" y="12731"/>
                  </a:lnTo>
                  <a:lnTo>
                    <a:pt x="4605" y="12729"/>
                  </a:lnTo>
                  <a:lnTo>
                    <a:pt x="4526" y="12723"/>
                  </a:lnTo>
                  <a:lnTo>
                    <a:pt x="4448" y="12712"/>
                  </a:lnTo>
                  <a:lnTo>
                    <a:pt x="4371" y="12698"/>
                  </a:lnTo>
                  <a:lnTo>
                    <a:pt x="4294" y="12679"/>
                  </a:lnTo>
                  <a:lnTo>
                    <a:pt x="4219" y="12657"/>
                  </a:lnTo>
                  <a:lnTo>
                    <a:pt x="4145" y="12631"/>
                  </a:lnTo>
                  <a:lnTo>
                    <a:pt x="4072" y="12601"/>
                  </a:lnTo>
                  <a:lnTo>
                    <a:pt x="4000" y="12567"/>
                  </a:lnTo>
                  <a:lnTo>
                    <a:pt x="3931" y="12529"/>
                  </a:lnTo>
                  <a:lnTo>
                    <a:pt x="3863" y="12488"/>
                  </a:lnTo>
                  <a:lnTo>
                    <a:pt x="3797" y="12443"/>
                  </a:lnTo>
                  <a:lnTo>
                    <a:pt x="3734" y="12394"/>
                  </a:lnTo>
                  <a:lnTo>
                    <a:pt x="3672" y="12342"/>
                  </a:lnTo>
                  <a:lnTo>
                    <a:pt x="3613" y="12286"/>
                  </a:lnTo>
                  <a:lnTo>
                    <a:pt x="2723" y="11396"/>
                  </a:lnTo>
                  <a:lnTo>
                    <a:pt x="1898" y="12222"/>
                  </a:lnTo>
                  <a:lnTo>
                    <a:pt x="3573" y="13897"/>
                  </a:lnTo>
                  <a:lnTo>
                    <a:pt x="3634" y="13951"/>
                  </a:lnTo>
                  <a:lnTo>
                    <a:pt x="3699" y="13998"/>
                  </a:lnTo>
                  <a:lnTo>
                    <a:pt x="3768" y="14038"/>
                  </a:lnTo>
                  <a:lnTo>
                    <a:pt x="3840" y="14070"/>
                  </a:lnTo>
                  <a:lnTo>
                    <a:pt x="3915" y="14095"/>
                  </a:lnTo>
                  <a:lnTo>
                    <a:pt x="3992" y="14111"/>
                  </a:lnTo>
                  <a:lnTo>
                    <a:pt x="4071" y="14119"/>
                  </a:lnTo>
                  <a:lnTo>
                    <a:pt x="4151" y="14120"/>
                  </a:lnTo>
                  <a:lnTo>
                    <a:pt x="4231" y="14111"/>
                  </a:lnTo>
                  <a:lnTo>
                    <a:pt x="4310" y="14095"/>
                  </a:lnTo>
                  <a:lnTo>
                    <a:pt x="7503" y="13239"/>
                  </a:lnTo>
                  <a:close/>
                  <a:moveTo>
                    <a:pt x="12426" y="8713"/>
                  </a:moveTo>
                  <a:lnTo>
                    <a:pt x="11936" y="8844"/>
                  </a:lnTo>
                  <a:lnTo>
                    <a:pt x="10467" y="9238"/>
                  </a:lnTo>
                  <a:lnTo>
                    <a:pt x="10388" y="9257"/>
                  </a:lnTo>
                  <a:lnTo>
                    <a:pt x="10309" y="9272"/>
                  </a:lnTo>
                  <a:lnTo>
                    <a:pt x="10243" y="9280"/>
                  </a:lnTo>
                  <a:lnTo>
                    <a:pt x="10653" y="7751"/>
                  </a:lnTo>
                  <a:lnTo>
                    <a:pt x="10670" y="7672"/>
                  </a:lnTo>
                  <a:lnTo>
                    <a:pt x="10678" y="7592"/>
                  </a:lnTo>
                  <a:lnTo>
                    <a:pt x="10678" y="7513"/>
                  </a:lnTo>
                  <a:lnTo>
                    <a:pt x="10670" y="7434"/>
                  </a:lnTo>
                  <a:lnTo>
                    <a:pt x="10653" y="7357"/>
                  </a:lnTo>
                  <a:lnTo>
                    <a:pt x="9238" y="7736"/>
                  </a:lnTo>
                  <a:lnTo>
                    <a:pt x="9256" y="7812"/>
                  </a:lnTo>
                  <a:lnTo>
                    <a:pt x="9271" y="7890"/>
                  </a:lnTo>
                  <a:lnTo>
                    <a:pt x="9281" y="7968"/>
                  </a:lnTo>
                  <a:lnTo>
                    <a:pt x="9287" y="8047"/>
                  </a:lnTo>
                  <a:lnTo>
                    <a:pt x="9290" y="8126"/>
                  </a:lnTo>
                  <a:lnTo>
                    <a:pt x="9288" y="8205"/>
                  </a:lnTo>
                  <a:lnTo>
                    <a:pt x="9282" y="8285"/>
                  </a:lnTo>
                  <a:lnTo>
                    <a:pt x="9271" y="8364"/>
                  </a:lnTo>
                  <a:lnTo>
                    <a:pt x="9257" y="8443"/>
                  </a:lnTo>
                  <a:lnTo>
                    <a:pt x="9238" y="8522"/>
                  </a:lnTo>
                  <a:lnTo>
                    <a:pt x="9122" y="8955"/>
                  </a:lnTo>
                  <a:lnTo>
                    <a:pt x="9120" y="8953"/>
                  </a:lnTo>
                  <a:lnTo>
                    <a:pt x="9059" y="8901"/>
                  </a:lnTo>
                  <a:lnTo>
                    <a:pt x="9000" y="8845"/>
                  </a:lnTo>
                  <a:lnTo>
                    <a:pt x="8110" y="7955"/>
                  </a:lnTo>
                  <a:lnTo>
                    <a:pt x="7219" y="7065"/>
                  </a:lnTo>
                  <a:lnTo>
                    <a:pt x="7164" y="7006"/>
                  </a:lnTo>
                  <a:lnTo>
                    <a:pt x="7111" y="6944"/>
                  </a:lnTo>
                  <a:lnTo>
                    <a:pt x="7063" y="6881"/>
                  </a:lnTo>
                  <a:lnTo>
                    <a:pt x="7018" y="6815"/>
                  </a:lnTo>
                  <a:lnTo>
                    <a:pt x="6976" y="6747"/>
                  </a:lnTo>
                  <a:lnTo>
                    <a:pt x="6939" y="6678"/>
                  </a:lnTo>
                  <a:lnTo>
                    <a:pt x="6905" y="6606"/>
                  </a:lnTo>
                  <a:lnTo>
                    <a:pt x="6875" y="6534"/>
                  </a:lnTo>
                  <a:lnTo>
                    <a:pt x="6849" y="6459"/>
                  </a:lnTo>
                  <a:lnTo>
                    <a:pt x="6826" y="6384"/>
                  </a:lnTo>
                  <a:lnTo>
                    <a:pt x="6808" y="6307"/>
                  </a:lnTo>
                  <a:lnTo>
                    <a:pt x="6794" y="6230"/>
                  </a:lnTo>
                  <a:lnTo>
                    <a:pt x="6783" y="6152"/>
                  </a:lnTo>
                  <a:lnTo>
                    <a:pt x="6777" y="6073"/>
                  </a:lnTo>
                  <a:lnTo>
                    <a:pt x="6775" y="5994"/>
                  </a:lnTo>
                  <a:lnTo>
                    <a:pt x="6777" y="5915"/>
                  </a:lnTo>
                  <a:lnTo>
                    <a:pt x="6783" y="5835"/>
                  </a:lnTo>
                  <a:lnTo>
                    <a:pt x="6793" y="5756"/>
                  </a:lnTo>
                  <a:lnTo>
                    <a:pt x="6808" y="5676"/>
                  </a:lnTo>
                  <a:lnTo>
                    <a:pt x="6826" y="5597"/>
                  </a:lnTo>
                  <a:lnTo>
                    <a:pt x="6942" y="5165"/>
                  </a:lnTo>
                  <a:lnTo>
                    <a:pt x="6944" y="5167"/>
                  </a:lnTo>
                  <a:lnTo>
                    <a:pt x="7006" y="5219"/>
                  </a:lnTo>
                  <a:lnTo>
                    <a:pt x="7065" y="5275"/>
                  </a:lnTo>
                  <a:lnTo>
                    <a:pt x="7955" y="6165"/>
                  </a:lnTo>
                  <a:lnTo>
                    <a:pt x="8845" y="7055"/>
                  </a:lnTo>
                  <a:lnTo>
                    <a:pt x="8901" y="7114"/>
                  </a:lnTo>
                  <a:lnTo>
                    <a:pt x="8953" y="7175"/>
                  </a:lnTo>
                  <a:lnTo>
                    <a:pt x="9002" y="7239"/>
                  </a:lnTo>
                  <a:lnTo>
                    <a:pt x="9047" y="7305"/>
                  </a:lnTo>
                  <a:lnTo>
                    <a:pt x="9088" y="7372"/>
                  </a:lnTo>
                  <a:lnTo>
                    <a:pt x="9125" y="7442"/>
                  </a:lnTo>
                  <a:lnTo>
                    <a:pt x="9159" y="7513"/>
                  </a:lnTo>
                  <a:lnTo>
                    <a:pt x="9189" y="7586"/>
                  </a:lnTo>
                  <a:lnTo>
                    <a:pt x="9215" y="7660"/>
                  </a:lnTo>
                  <a:lnTo>
                    <a:pt x="9238" y="7736"/>
                  </a:lnTo>
                  <a:lnTo>
                    <a:pt x="10653" y="7357"/>
                  </a:lnTo>
                  <a:lnTo>
                    <a:pt x="10629" y="7281"/>
                  </a:lnTo>
                  <a:lnTo>
                    <a:pt x="10597" y="7209"/>
                  </a:lnTo>
                  <a:lnTo>
                    <a:pt x="10557" y="7140"/>
                  </a:lnTo>
                  <a:lnTo>
                    <a:pt x="10510" y="7075"/>
                  </a:lnTo>
                  <a:lnTo>
                    <a:pt x="10456" y="7015"/>
                  </a:lnTo>
                  <a:lnTo>
                    <a:pt x="8780" y="5339"/>
                  </a:lnTo>
                  <a:lnTo>
                    <a:pt x="7294" y="3853"/>
                  </a:lnTo>
                  <a:lnTo>
                    <a:pt x="7478" y="3166"/>
                  </a:lnTo>
                  <a:lnTo>
                    <a:pt x="7501" y="3088"/>
                  </a:lnTo>
                  <a:lnTo>
                    <a:pt x="7528" y="3012"/>
                  </a:lnTo>
                  <a:lnTo>
                    <a:pt x="7559" y="2938"/>
                  </a:lnTo>
                  <a:lnTo>
                    <a:pt x="7593" y="2866"/>
                  </a:lnTo>
                  <a:lnTo>
                    <a:pt x="7631" y="2797"/>
                  </a:lnTo>
                  <a:lnTo>
                    <a:pt x="7673" y="2729"/>
                  </a:lnTo>
                  <a:lnTo>
                    <a:pt x="7718" y="2664"/>
                  </a:lnTo>
                  <a:lnTo>
                    <a:pt x="7766" y="2602"/>
                  </a:lnTo>
                  <a:lnTo>
                    <a:pt x="7817" y="2542"/>
                  </a:lnTo>
                  <a:lnTo>
                    <a:pt x="7871" y="2485"/>
                  </a:lnTo>
                  <a:lnTo>
                    <a:pt x="7928" y="2431"/>
                  </a:lnTo>
                  <a:lnTo>
                    <a:pt x="7988" y="2380"/>
                  </a:lnTo>
                  <a:lnTo>
                    <a:pt x="8050" y="2332"/>
                  </a:lnTo>
                  <a:lnTo>
                    <a:pt x="8115" y="2287"/>
                  </a:lnTo>
                  <a:lnTo>
                    <a:pt x="8183" y="2245"/>
                  </a:lnTo>
                  <a:lnTo>
                    <a:pt x="8252" y="2207"/>
                  </a:lnTo>
                  <a:lnTo>
                    <a:pt x="8324" y="2173"/>
                  </a:lnTo>
                  <a:lnTo>
                    <a:pt x="8398" y="2142"/>
                  </a:lnTo>
                  <a:lnTo>
                    <a:pt x="8474" y="2115"/>
                  </a:lnTo>
                  <a:lnTo>
                    <a:pt x="8552" y="2092"/>
                  </a:lnTo>
                  <a:lnTo>
                    <a:pt x="9514" y="1834"/>
                  </a:lnTo>
                  <a:lnTo>
                    <a:pt x="8561" y="881"/>
                  </a:lnTo>
                  <a:lnTo>
                    <a:pt x="7177" y="1252"/>
                  </a:lnTo>
                  <a:lnTo>
                    <a:pt x="7100" y="1277"/>
                  </a:lnTo>
                  <a:lnTo>
                    <a:pt x="7027" y="1309"/>
                  </a:lnTo>
                  <a:lnTo>
                    <a:pt x="6958" y="1349"/>
                  </a:lnTo>
                  <a:lnTo>
                    <a:pt x="6894" y="1396"/>
                  </a:lnTo>
                  <a:lnTo>
                    <a:pt x="6835" y="1449"/>
                  </a:lnTo>
                  <a:lnTo>
                    <a:pt x="6782" y="1508"/>
                  </a:lnTo>
                  <a:lnTo>
                    <a:pt x="6736" y="1572"/>
                  </a:lnTo>
                  <a:lnTo>
                    <a:pt x="6696" y="1640"/>
                  </a:lnTo>
                  <a:lnTo>
                    <a:pt x="6663" y="1714"/>
                  </a:lnTo>
                  <a:lnTo>
                    <a:pt x="6638" y="1791"/>
                  </a:lnTo>
                  <a:lnTo>
                    <a:pt x="6267" y="3175"/>
                  </a:lnTo>
                  <a:lnTo>
                    <a:pt x="6175" y="3518"/>
                  </a:lnTo>
                  <a:lnTo>
                    <a:pt x="3175" y="4322"/>
                  </a:lnTo>
                  <a:lnTo>
                    <a:pt x="1791" y="4693"/>
                  </a:lnTo>
                  <a:lnTo>
                    <a:pt x="1714" y="4718"/>
                  </a:lnTo>
                  <a:lnTo>
                    <a:pt x="1640" y="4751"/>
                  </a:lnTo>
                  <a:lnTo>
                    <a:pt x="1571" y="4791"/>
                  </a:lnTo>
                  <a:lnTo>
                    <a:pt x="1507" y="4837"/>
                  </a:lnTo>
                  <a:lnTo>
                    <a:pt x="1449" y="4890"/>
                  </a:lnTo>
                  <a:lnTo>
                    <a:pt x="1396" y="4949"/>
                  </a:lnTo>
                  <a:lnTo>
                    <a:pt x="1349" y="5013"/>
                  </a:lnTo>
                  <a:lnTo>
                    <a:pt x="1309" y="5082"/>
                  </a:lnTo>
                  <a:lnTo>
                    <a:pt x="1277" y="5155"/>
                  </a:lnTo>
                  <a:lnTo>
                    <a:pt x="1251" y="5232"/>
                  </a:lnTo>
                  <a:lnTo>
                    <a:pt x="881" y="6616"/>
                  </a:lnTo>
                  <a:lnTo>
                    <a:pt x="25" y="9810"/>
                  </a:lnTo>
                  <a:lnTo>
                    <a:pt x="8" y="9889"/>
                  </a:lnTo>
                  <a:lnTo>
                    <a:pt x="0" y="9969"/>
                  </a:lnTo>
                  <a:lnTo>
                    <a:pt x="0" y="10048"/>
                  </a:lnTo>
                  <a:lnTo>
                    <a:pt x="8" y="10127"/>
                  </a:lnTo>
                  <a:lnTo>
                    <a:pt x="25" y="10204"/>
                  </a:lnTo>
                  <a:lnTo>
                    <a:pt x="1141" y="9905"/>
                  </a:lnTo>
                  <a:lnTo>
                    <a:pt x="25" y="10204"/>
                  </a:lnTo>
                  <a:lnTo>
                    <a:pt x="49" y="10280"/>
                  </a:lnTo>
                  <a:lnTo>
                    <a:pt x="81" y="10352"/>
                  </a:lnTo>
                  <a:lnTo>
                    <a:pt x="121" y="10421"/>
                  </a:lnTo>
                  <a:lnTo>
                    <a:pt x="168" y="10486"/>
                  </a:lnTo>
                  <a:lnTo>
                    <a:pt x="222" y="10546"/>
                  </a:lnTo>
                  <a:lnTo>
                    <a:pt x="1898" y="12222"/>
                  </a:lnTo>
                  <a:lnTo>
                    <a:pt x="2723" y="11396"/>
                  </a:lnTo>
                  <a:lnTo>
                    <a:pt x="1833" y="10506"/>
                  </a:lnTo>
                  <a:lnTo>
                    <a:pt x="1777" y="10447"/>
                  </a:lnTo>
                  <a:lnTo>
                    <a:pt x="1725" y="10386"/>
                  </a:lnTo>
                  <a:lnTo>
                    <a:pt x="1676" y="10322"/>
                  </a:lnTo>
                  <a:lnTo>
                    <a:pt x="1631" y="10256"/>
                  </a:lnTo>
                  <a:lnTo>
                    <a:pt x="1590" y="10189"/>
                  </a:lnTo>
                  <a:lnTo>
                    <a:pt x="1553" y="10119"/>
                  </a:lnTo>
                  <a:lnTo>
                    <a:pt x="1519" y="10048"/>
                  </a:lnTo>
                  <a:lnTo>
                    <a:pt x="1489" y="9975"/>
                  </a:lnTo>
                  <a:lnTo>
                    <a:pt x="1462" y="9901"/>
                  </a:lnTo>
                  <a:lnTo>
                    <a:pt x="1440" y="9825"/>
                  </a:lnTo>
                  <a:lnTo>
                    <a:pt x="1422" y="9749"/>
                  </a:lnTo>
                  <a:lnTo>
                    <a:pt x="1407" y="9671"/>
                  </a:lnTo>
                  <a:lnTo>
                    <a:pt x="1397" y="9593"/>
                  </a:lnTo>
                  <a:lnTo>
                    <a:pt x="1391" y="9514"/>
                  </a:lnTo>
                  <a:lnTo>
                    <a:pt x="1388" y="9435"/>
                  </a:lnTo>
                  <a:lnTo>
                    <a:pt x="1390" y="9356"/>
                  </a:lnTo>
                  <a:lnTo>
                    <a:pt x="1396" y="9276"/>
                  </a:lnTo>
                  <a:lnTo>
                    <a:pt x="1407" y="9197"/>
                  </a:lnTo>
                  <a:lnTo>
                    <a:pt x="1421" y="9118"/>
                  </a:lnTo>
                  <a:lnTo>
                    <a:pt x="1440" y="9039"/>
                  </a:lnTo>
                  <a:lnTo>
                    <a:pt x="1834" y="7570"/>
                  </a:lnTo>
                  <a:lnTo>
                    <a:pt x="2092" y="6607"/>
                  </a:lnTo>
                  <a:lnTo>
                    <a:pt x="2115" y="6529"/>
                  </a:lnTo>
                  <a:lnTo>
                    <a:pt x="2142" y="6454"/>
                  </a:lnTo>
                  <a:lnTo>
                    <a:pt x="2173" y="6380"/>
                  </a:lnTo>
                  <a:lnTo>
                    <a:pt x="2207" y="6308"/>
                  </a:lnTo>
                  <a:lnTo>
                    <a:pt x="2245" y="6238"/>
                  </a:lnTo>
                  <a:lnTo>
                    <a:pt x="2287" y="6171"/>
                  </a:lnTo>
                  <a:lnTo>
                    <a:pt x="2331" y="6106"/>
                  </a:lnTo>
                  <a:lnTo>
                    <a:pt x="2379" y="6043"/>
                  </a:lnTo>
                  <a:lnTo>
                    <a:pt x="2431" y="5983"/>
                  </a:lnTo>
                  <a:lnTo>
                    <a:pt x="2485" y="5926"/>
                  </a:lnTo>
                  <a:lnTo>
                    <a:pt x="2542" y="5872"/>
                  </a:lnTo>
                  <a:lnTo>
                    <a:pt x="2602" y="5821"/>
                  </a:lnTo>
                  <a:lnTo>
                    <a:pt x="2664" y="5773"/>
                  </a:lnTo>
                  <a:lnTo>
                    <a:pt x="2729" y="5728"/>
                  </a:lnTo>
                  <a:lnTo>
                    <a:pt x="2796" y="5687"/>
                  </a:lnTo>
                  <a:lnTo>
                    <a:pt x="2866" y="5649"/>
                  </a:lnTo>
                  <a:lnTo>
                    <a:pt x="2938" y="5614"/>
                  </a:lnTo>
                  <a:lnTo>
                    <a:pt x="3012" y="5583"/>
                  </a:lnTo>
                  <a:lnTo>
                    <a:pt x="3088" y="5556"/>
                  </a:lnTo>
                  <a:lnTo>
                    <a:pt x="3166" y="5533"/>
                  </a:lnTo>
                  <a:lnTo>
                    <a:pt x="4128" y="5275"/>
                  </a:lnTo>
                  <a:lnTo>
                    <a:pt x="5597" y="4881"/>
                  </a:lnTo>
                  <a:lnTo>
                    <a:pt x="5676" y="4863"/>
                  </a:lnTo>
                  <a:lnTo>
                    <a:pt x="5755" y="4848"/>
                  </a:lnTo>
                  <a:lnTo>
                    <a:pt x="5821" y="4840"/>
                  </a:lnTo>
                  <a:lnTo>
                    <a:pt x="5411" y="6368"/>
                  </a:lnTo>
                  <a:lnTo>
                    <a:pt x="5394" y="6448"/>
                  </a:lnTo>
                  <a:lnTo>
                    <a:pt x="5386" y="6527"/>
                  </a:lnTo>
                  <a:lnTo>
                    <a:pt x="5386" y="6607"/>
                  </a:lnTo>
                  <a:lnTo>
                    <a:pt x="5395" y="6686"/>
                  </a:lnTo>
                  <a:lnTo>
                    <a:pt x="5411" y="6763"/>
                  </a:lnTo>
                  <a:lnTo>
                    <a:pt x="5436" y="6838"/>
                  </a:lnTo>
                  <a:lnTo>
                    <a:pt x="5468" y="6911"/>
                  </a:lnTo>
                  <a:lnTo>
                    <a:pt x="5507" y="6980"/>
                  </a:lnTo>
                  <a:lnTo>
                    <a:pt x="5554" y="7045"/>
                  </a:lnTo>
                  <a:lnTo>
                    <a:pt x="5609" y="7105"/>
                  </a:lnTo>
                  <a:lnTo>
                    <a:pt x="7284" y="8780"/>
                  </a:lnTo>
                  <a:lnTo>
                    <a:pt x="8770" y="10267"/>
                  </a:lnTo>
                  <a:lnTo>
                    <a:pt x="8586" y="10954"/>
                  </a:lnTo>
                  <a:lnTo>
                    <a:pt x="8563" y="11032"/>
                  </a:lnTo>
                  <a:lnTo>
                    <a:pt x="8536" y="11107"/>
                  </a:lnTo>
                  <a:lnTo>
                    <a:pt x="8506" y="11181"/>
                  </a:lnTo>
                  <a:lnTo>
                    <a:pt x="8471" y="11253"/>
                  </a:lnTo>
                  <a:lnTo>
                    <a:pt x="8433" y="11323"/>
                  </a:lnTo>
                  <a:lnTo>
                    <a:pt x="8391" y="11390"/>
                  </a:lnTo>
                  <a:lnTo>
                    <a:pt x="8347" y="11455"/>
                  </a:lnTo>
                  <a:lnTo>
                    <a:pt x="8299" y="11518"/>
                  </a:lnTo>
                  <a:lnTo>
                    <a:pt x="8247" y="11578"/>
                  </a:lnTo>
                  <a:lnTo>
                    <a:pt x="8193" y="11635"/>
                  </a:lnTo>
                  <a:lnTo>
                    <a:pt x="8136" y="11689"/>
                  </a:lnTo>
                  <a:lnTo>
                    <a:pt x="8076" y="11740"/>
                  </a:lnTo>
                  <a:lnTo>
                    <a:pt x="8014" y="11788"/>
                  </a:lnTo>
                  <a:lnTo>
                    <a:pt x="7949" y="11833"/>
                  </a:lnTo>
                  <a:lnTo>
                    <a:pt x="7882" y="11874"/>
                  </a:lnTo>
                  <a:lnTo>
                    <a:pt x="7812" y="11912"/>
                  </a:lnTo>
                  <a:lnTo>
                    <a:pt x="7740" y="11947"/>
                  </a:lnTo>
                  <a:lnTo>
                    <a:pt x="7666" y="11978"/>
                  </a:lnTo>
                  <a:lnTo>
                    <a:pt x="7590" y="12005"/>
                  </a:lnTo>
                  <a:lnTo>
                    <a:pt x="7512" y="12028"/>
                  </a:lnTo>
                  <a:lnTo>
                    <a:pt x="6550" y="12286"/>
                  </a:lnTo>
                  <a:lnTo>
                    <a:pt x="7503" y="13239"/>
                  </a:lnTo>
                  <a:lnTo>
                    <a:pt x="8887" y="12868"/>
                  </a:lnTo>
                  <a:lnTo>
                    <a:pt x="8964" y="12843"/>
                  </a:lnTo>
                  <a:lnTo>
                    <a:pt x="9038" y="12810"/>
                  </a:lnTo>
                  <a:lnTo>
                    <a:pt x="9107" y="12770"/>
                  </a:lnTo>
                  <a:lnTo>
                    <a:pt x="9171" y="12724"/>
                  </a:lnTo>
                  <a:lnTo>
                    <a:pt x="9229" y="12671"/>
                  </a:lnTo>
                  <a:lnTo>
                    <a:pt x="9282" y="12612"/>
                  </a:lnTo>
                  <a:lnTo>
                    <a:pt x="9329" y="12548"/>
                  </a:lnTo>
                  <a:lnTo>
                    <a:pt x="9369" y="12479"/>
                  </a:lnTo>
                  <a:lnTo>
                    <a:pt x="9401" y="12406"/>
                  </a:lnTo>
                  <a:lnTo>
                    <a:pt x="9427" y="12329"/>
                  </a:lnTo>
                  <a:lnTo>
                    <a:pt x="9797" y="10945"/>
                  </a:lnTo>
                  <a:lnTo>
                    <a:pt x="9889" y="10601"/>
                  </a:lnTo>
                  <a:lnTo>
                    <a:pt x="12426" y="9922"/>
                  </a:lnTo>
                  <a:lnTo>
                    <a:pt x="12426" y="9334"/>
                  </a:lnTo>
                  <a:lnTo>
                    <a:pt x="12382" y="9290"/>
                  </a:lnTo>
                  <a:lnTo>
                    <a:pt x="12426" y="9334"/>
                  </a:lnTo>
                  <a:lnTo>
                    <a:pt x="12426" y="8713"/>
                  </a:lnTo>
                  <a:close/>
                  <a:moveTo>
                    <a:pt x="12426" y="164"/>
                  </a:moveTo>
                  <a:lnTo>
                    <a:pt x="12366" y="121"/>
                  </a:lnTo>
                  <a:lnTo>
                    <a:pt x="12297" y="82"/>
                  </a:lnTo>
                  <a:lnTo>
                    <a:pt x="12224" y="49"/>
                  </a:lnTo>
                  <a:lnTo>
                    <a:pt x="12149" y="25"/>
                  </a:lnTo>
                  <a:lnTo>
                    <a:pt x="12072" y="9"/>
                  </a:lnTo>
                  <a:lnTo>
                    <a:pt x="11993" y="0"/>
                  </a:lnTo>
                  <a:lnTo>
                    <a:pt x="11914" y="0"/>
                  </a:lnTo>
                  <a:lnTo>
                    <a:pt x="11834" y="8"/>
                  </a:lnTo>
                  <a:lnTo>
                    <a:pt x="11754" y="25"/>
                  </a:lnTo>
                  <a:lnTo>
                    <a:pt x="8561" y="881"/>
                  </a:lnTo>
                  <a:lnTo>
                    <a:pt x="9514" y="1834"/>
                  </a:lnTo>
                  <a:lnTo>
                    <a:pt x="10984" y="1440"/>
                  </a:lnTo>
                  <a:lnTo>
                    <a:pt x="11062" y="1421"/>
                  </a:lnTo>
                  <a:lnTo>
                    <a:pt x="11142" y="1407"/>
                  </a:lnTo>
                  <a:lnTo>
                    <a:pt x="11221" y="1396"/>
                  </a:lnTo>
                  <a:lnTo>
                    <a:pt x="11301" y="1390"/>
                  </a:lnTo>
                  <a:lnTo>
                    <a:pt x="11380" y="1388"/>
                  </a:lnTo>
                  <a:lnTo>
                    <a:pt x="11459" y="1391"/>
                  </a:lnTo>
                  <a:lnTo>
                    <a:pt x="11538" y="1397"/>
                  </a:lnTo>
                  <a:lnTo>
                    <a:pt x="11616" y="1407"/>
                  </a:lnTo>
                  <a:lnTo>
                    <a:pt x="11694" y="1422"/>
                  </a:lnTo>
                  <a:lnTo>
                    <a:pt x="11770" y="1440"/>
                  </a:lnTo>
                  <a:lnTo>
                    <a:pt x="11845" y="1463"/>
                  </a:lnTo>
                  <a:lnTo>
                    <a:pt x="11920" y="1489"/>
                  </a:lnTo>
                  <a:lnTo>
                    <a:pt x="11993" y="1519"/>
                  </a:lnTo>
                  <a:lnTo>
                    <a:pt x="12064" y="1553"/>
                  </a:lnTo>
                  <a:lnTo>
                    <a:pt x="12134" y="1590"/>
                  </a:lnTo>
                  <a:lnTo>
                    <a:pt x="12201" y="1632"/>
                  </a:lnTo>
                  <a:lnTo>
                    <a:pt x="12267" y="1677"/>
                  </a:lnTo>
                  <a:lnTo>
                    <a:pt x="12331" y="1725"/>
                  </a:lnTo>
                  <a:lnTo>
                    <a:pt x="12392" y="1778"/>
                  </a:lnTo>
                  <a:lnTo>
                    <a:pt x="12426" y="1809"/>
                  </a:lnTo>
                  <a:lnTo>
                    <a:pt x="12426" y="164"/>
                  </a:lnTo>
                  <a:close/>
                </a:path>
              </a:pathLst>
            </a:custGeom>
            <a:solidFill>
              <a:srgbClr val="337B86">
                <a:alpha val="3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cs-CZ">
                <a:pattFill prst="pct5">
                  <a:fgClr>
                    <a:schemeClr val="tx1"/>
                  </a:fgClr>
                  <a:bgClr>
                    <a:schemeClr val="bg1"/>
                  </a:bgClr>
                </a:pattFill>
              </a:endParaRPr>
            </a:p>
          </p:txBody>
        </p:sp>
        <p:sp>
          <p:nvSpPr>
            <p:cNvPr id="52" name="AutoShape 79">
              <a:extLst>
                <a:ext uri="{FF2B5EF4-FFF2-40B4-BE49-F238E27FC236}">
                  <a16:creationId xmlns:a16="http://schemas.microsoft.com/office/drawing/2014/main" id="{F7B87B84-932E-1FA1-2F1E-D556FDBD15E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2" y="22671"/>
              <a:ext cx="7393" cy="8788"/>
            </a:xfrm>
            <a:custGeom>
              <a:avLst/>
              <a:gdLst>
                <a:gd name="T0" fmla="+- 0 9144 6063"/>
                <a:gd name="T1" fmla="*/ T0 w 7393"/>
                <a:gd name="T2" fmla="+- 0 30580 22672"/>
                <a:gd name="T3" fmla="*/ 30580 h 8788"/>
                <a:gd name="T4" fmla="+- 0 8816 6063"/>
                <a:gd name="T5" fmla="*/ T4 w 7393"/>
                <a:gd name="T6" fmla="+- 0 30580 22672"/>
                <a:gd name="T7" fmla="*/ 30580 h 8788"/>
                <a:gd name="T8" fmla="+- 0 8510 6063"/>
                <a:gd name="T9" fmla="*/ T8 w 7393"/>
                <a:gd name="T10" fmla="+- 0 30468 22672"/>
                <a:gd name="T11" fmla="*/ 30468 h 8788"/>
                <a:gd name="T12" fmla="+- 0 7759 6063"/>
                <a:gd name="T13" fmla="*/ T12 w 7393"/>
                <a:gd name="T14" fmla="+- 0 29763 22672"/>
                <a:gd name="T15" fmla="*/ 29763 h 8788"/>
                <a:gd name="T16" fmla="+- 0 7053 6063"/>
                <a:gd name="T17" fmla="*/ T16 w 7393"/>
                <a:gd name="T18" fmla="+- 0 29011 22672"/>
                <a:gd name="T19" fmla="*/ 29011 h 8788"/>
                <a:gd name="T20" fmla="+- 0 6079 6063"/>
                <a:gd name="T21" fmla="*/ T20 w 7393"/>
                <a:gd name="T22" fmla="+- 0 29021 22672"/>
                <a:gd name="T23" fmla="*/ 29021 h 8788"/>
                <a:gd name="T24" fmla="+- 0 6202 6063"/>
                <a:gd name="T25" fmla="*/ T24 w 7393"/>
                <a:gd name="T26" fmla="+- 0 29234 22672"/>
                <a:gd name="T27" fmla="*/ 29234 h 8788"/>
                <a:gd name="T28" fmla="+- 0 8387 6063"/>
                <a:gd name="T29" fmla="*/ T28 w 7393"/>
                <a:gd name="T30" fmla="+- 0 31396 22672"/>
                <a:gd name="T31" fmla="*/ 31396 h 8788"/>
                <a:gd name="T32" fmla="+- 0 8623 6063"/>
                <a:gd name="T33" fmla="*/ T32 w 7393"/>
                <a:gd name="T34" fmla="+- 0 31459 22672"/>
                <a:gd name="T35" fmla="*/ 31459 h 8788"/>
                <a:gd name="T36" fmla="+- 0 12695 6063"/>
                <a:gd name="T37" fmla="*/ T36 w 7393"/>
                <a:gd name="T38" fmla="+- 0 27248 22672"/>
                <a:gd name="T39" fmla="*/ 27248 h 8788"/>
                <a:gd name="T40" fmla="+- 0 12572 6063"/>
                <a:gd name="T41" fmla="*/ T40 w 7393"/>
                <a:gd name="T42" fmla="+- 0 27036 22672"/>
                <a:gd name="T43" fmla="*/ 27036 h 8788"/>
                <a:gd name="T44" fmla="+- 0 10744 6063"/>
                <a:gd name="T45" fmla="*/ T44 w 7393"/>
                <a:gd name="T46" fmla="+- 0 24560 22672"/>
                <a:gd name="T47" fmla="*/ 24560 h 8788"/>
                <a:gd name="T48" fmla="+- 0 10908 6063"/>
                <a:gd name="T49" fmla="*/ T48 w 7393"/>
                <a:gd name="T50" fmla="+- 0 24276 22672"/>
                <a:gd name="T51" fmla="*/ 24276 h 8788"/>
                <a:gd name="T52" fmla="+- 0 11157 6063"/>
                <a:gd name="T53" fmla="*/ T52 w 7393"/>
                <a:gd name="T54" fmla="+- 0 24067 22672"/>
                <a:gd name="T55" fmla="*/ 24067 h 8788"/>
                <a:gd name="T56" fmla="+- 0 11986 6063"/>
                <a:gd name="T57" fmla="*/ T56 w 7393"/>
                <a:gd name="T58" fmla="+- 0 23811 22672"/>
                <a:gd name="T59" fmla="*/ 23811 h 8788"/>
                <a:gd name="T60" fmla="+- 0 10416 6063"/>
                <a:gd name="T61" fmla="*/ T60 w 7393"/>
                <a:gd name="T62" fmla="+- 0 23496 22672"/>
                <a:gd name="T63" fmla="*/ 23496 h 8788"/>
                <a:gd name="T64" fmla="+- 0 10243 6063"/>
                <a:gd name="T65" fmla="*/ T64 w 7393"/>
                <a:gd name="T66" fmla="+- 0 23668 22672"/>
                <a:gd name="T67" fmla="*/ 23668 h 8788"/>
                <a:gd name="T68" fmla="+- 0 9907 6063"/>
                <a:gd name="T69" fmla="*/ T68 w 7393"/>
                <a:gd name="T70" fmla="+- 0 24859 22672"/>
                <a:gd name="T71" fmla="*/ 24859 h 8788"/>
                <a:gd name="T72" fmla="+- 0 7119 6063"/>
                <a:gd name="T73" fmla="*/ T72 w 7393"/>
                <a:gd name="T74" fmla="+- 0 25611 22672"/>
                <a:gd name="T75" fmla="*/ 25611 h 8788"/>
                <a:gd name="T76" fmla="+- 0 6925 6063"/>
                <a:gd name="T77" fmla="*/ T76 w 7393"/>
                <a:gd name="T78" fmla="+- 0 25759 22672"/>
                <a:gd name="T79" fmla="*/ 25759 h 8788"/>
                <a:gd name="T80" fmla="+- 0 6612 6063"/>
                <a:gd name="T81" fmla="*/ T80 w 7393"/>
                <a:gd name="T82" fmla="+- 0 26788 22672"/>
                <a:gd name="T83" fmla="*/ 26788 h 8788"/>
                <a:gd name="T84" fmla="+- 0 6067 6063"/>
                <a:gd name="T85" fmla="*/ T84 w 7393"/>
                <a:gd name="T86" fmla="+- 0 28961 22672"/>
                <a:gd name="T87" fmla="*/ 28961 h 8788"/>
                <a:gd name="T88" fmla="+- 0 6932 6063"/>
                <a:gd name="T89" fmla="*/ T88 w 7393"/>
                <a:gd name="T90" fmla="+- 0 28624 22672"/>
                <a:gd name="T91" fmla="*/ 28624 h 8788"/>
                <a:gd name="T92" fmla="+- 0 6960 6063"/>
                <a:gd name="T93" fmla="*/ T92 w 7393"/>
                <a:gd name="T94" fmla="+- 0 28296 22672"/>
                <a:gd name="T95" fmla="*/ 28296 h 8788"/>
                <a:gd name="T96" fmla="+- 0 7423 6063"/>
                <a:gd name="T97" fmla="*/ T96 w 7393"/>
                <a:gd name="T98" fmla="+- 0 26625 22672"/>
                <a:gd name="T99" fmla="*/ 26625 h 8788"/>
                <a:gd name="T100" fmla="+- 0 7610 6063"/>
                <a:gd name="T101" fmla="*/ T100 w 7393"/>
                <a:gd name="T102" fmla="+- 0 26358 22672"/>
                <a:gd name="T103" fmla="*/ 26358 h 8788"/>
                <a:gd name="T104" fmla="+- 0 7877 6063"/>
                <a:gd name="T105" fmla="*/ T104 w 7393"/>
                <a:gd name="T106" fmla="+- 0 26171 22672"/>
                <a:gd name="T107" fmla="*/ 26171 h 8788"/>
                <a:gd name="T108" fmla="+- 0 8633 6063"/>
                <a:gd name="T109" fmla="*/ T108 w 7393"/>
                <a:gd name="T110" fmla="+- 0 25953 22672"/>
                <a:gd name="T111" fmla="*/ 25953 h 8788"/>
                <a:gd name="T112" fmla="+- 0 9432 6063"/>
                <a:gd name="T113" fmla="*/ T112 w 7393"/>
                <a:gd name="T114" fmla="+- 0 26633 22672"/>
                <a:gd name="T115" fmla="*/ 26633 h 8788"/>
                <a:gd name="T116" fmla="+- 0 9432 6063"/>
                <a:gd name="T117" fmla="*/ T116 w 7393"/>
                <a:gd name="T118" fmla="+- 0 26879 22672"/>
                <a:gd name="T119" fmla="*/ 26879 h 8788"/>
                <a:gd name="T120" fmla="+- 0 10281 6063"/>
                <a:gd name="T121" fmla="*/ T120 w 7393"/>
                <a:gd name="T122" fmla="+- 0 26400 22672"/>
                <a:gd name="T123" fmla="*/ 26400 h 8788"/>
                <a:gd name="T124" fmla="+- 0 10385 6063"/>
                <a:gd name="T125" fmla="*/ T124 w 7393"/>
                <a:gd name="T126" fmla="+- 0 25885 22672"/>
                <a:gd name="T127" fmla="*/ 25885 h 8788"/>
                <a:gd name="T128" fmla="+- 0 11569 6063"/>
                <a:gd name="T129" fmla="*/ T128 w 7393"/>
                <a:gd name="T130" fmla="+- 0 27061 22672"/>
                <a:gd name="T131" fmla="*/ 27061 h 8788"/>
                <a:gd name="T132" fmla="+- 0 11758 6063"/>
                <a:gd name="T133" fmla="*/ T132 w 7393"/>
                <a:gd name="T134" fmla="+- 0 27331 22672"/>
                <a:gd name="T135" fmla="*/ 27331 h 8788"/>
                <a:gd name="T136" fmla="+- 0 13456 6063"/>
                <a:gd name="T137" fmla="*/ T136 w 7393"/>
                <a:gd name="T138" fmla="+- 0 28185 22672"/>
                <a:gd name="T139" fmla="*/ 28185 h 8788"/>
                <a:gd name="T140" fmla="+- 0 12695 6063"/>
                <a:gd name="T141" fmla="*/ T140 w 7393"/>
                <a:gd name="T142" fmla="+- 0 27494 22672"/>
                <a:gd name="T143" fmla="*/ 27494 h 8788"/>
                <a:gd name="T144" fmla="+- 0 12695 6063"/>
                <a:gd name="T145" fmla="*/ T144 w 7393"/>
                <a:gd name="T146" fmla="+- 0 27248 22672"/>
                <a:gd name="T147" fmla="*/ 27248 h 8788"/>
                <a:gd name="T148" fmla="+- 0 11846 6063"/>
                <a:gd name="T149" fmla="*/ T148 w 7393"/>
                <a:gd name="T150" fmla="+- 0 27727 22672"/>
                <a:gd name="T151" fmla="*/ 27727 h 8788"/>
                <a:gd name="T152" fmla="+- 0 11742 6063"/>
                <a:gd name="T153" fmla="*/ T152 w 7393"/>
                <a:gd name="T154" fmla="+- 0 28243 22672"/>
                <a:gd name="T155" fmla="*/ 28243 h 8788"/>
                <a:gd name="T156" fmla="+- 0 10558 6063"/>
                <a:gd name="T157" fmla="*/ T156 w 7393"/>
                <a:gd name="T158" fmla="+- 0 27067 22672"/>
                <a:gd name="T159" fmla="*/ 27067 h 8788"/>
                <a:gd name="T160" fmla="+- 0 10369 6063"/>
                <a:gd name="T161" fmla="*/ T160 w 7393"/>
                <a:gd name="T162" fmla="+- 0 26796 22672"/>
                <a:gd name="T163" fmla="*/ 26796 h 8788"/>
                <a:gd name="T164" fmla="+- 0 9452 6063"/>
                <a:gd name="T165" fmla="*/ T164 w 7393"/>
                <a:gd name="T166" fmla="+- 0 26937 22672"/>
                <a:gd name="T167" fmla="*/ 26937 h 8788"/>
                <a:gd name="T168" fmla="+- 0 10598 6063"/>
                <a:gd name="T169" fmla="*/ T168 w 7393"/>
                <a:gd name="T170" fmla="+- 0 28135 22672"/>
                <a:gd name="T171" fmla="*/ 28135 h 8788"/>
                <a:gd name="T172" fmla="+- 0 11351 6063"/>
                <a:gd name="T173" fmla="*/ T172 w 7393"/>
                <a:gd name="T174" fmla="+- 0 29644 22672"/>
                <a:gd name="T175" fmla="*/ 29644 h 8788"/>
                <a:gd name="T176" fmla="+- 0 11164 6063"/>
                <a:gd name="T177" fmla="*/ T176 w 7393"/>
                <a:gd name="T178" fmla="+- 0 29912 22672"/>
                <a:gd name="T179" fmla="*/ 29912 h 8788"/>
                <a:gd name="T180" fmla="+- 0 10897 6063"/>
                <a:gd name="T181" fmla="*/ T180 w 7393"/>
                <a:gd name="T182" fmla="+- 0 30099 22672"/>
                <a:gd name="T183" fmla="*/ 30099 h 8788"/>
                <a:gd name="T184" fmla="+- 0 10734 6063"/>
                <a:gd name="T185" fmla="*/ T184 w 7393"/>
                <a:gd name="T186" fmla="+- 0 30910 22672"/>
                <a:gd name="T187" fmla="*/ 30910 h 8788"/>
                <a:gd name="T188" fmla="+- 0 11763 6063"/>
                <a:gd name="T189" fmla="*/ T188 w 7393"/>
                <a:gd name="T190" fmla="+- 0 30597 22672"/>
                <a:gd name="T191" fmla="*/ 30597 h 8788"/>
                <a:gd name="T192" fmla="+- 0 11911 6063"/>
                <a:gd name="T193" fmla="*/ T192 w 7393"/>
                <a:gd name="T194" fmla="+- 0 30403 22672"/>
                <a:gd name="T195" fmla="*/ 30403 h 8788"/>
                <a:gd name="T196" fmla="+- 0 13456 6063"/>
                <a:gd name="T197" fmla="*/ T196 w 7393"/>
                <a:gd name="T198" fmla="+- 0 28937 22672"/>
                <a:gd name="T199" fmla="*/ 28937 h 8788"/>
                <a:gd name="T200" fmla="+- 0 13442 6063"/>
                <a:gd name="T201" fmla="*/ T200 w 7393"/>
                <a:gd name="T202" fmla="+- 0 22672 22672"/>
                <a:gd name="T203" fmla="*/ 22672 h 8788"/>
                <a:gd name="T204" fmla="+- 0 12901 6063"/>
                <a:gd name="T205" fmla="*/ T204 w 7393"/>
                <a:gd name="T206" fmla="+- 0 23565 22672"/>
                <a:gd name="T207" fmla="*/ 23565 h 8788"/>
                <a:gd name="T208" fmla="+- 0 13230 6063"/>
                <a:gd name="T209" fmla="*/ T208 w 7393"/>
                <a:gd name="T210" fmla="+- 0 23537 22672"/>
                <a:gd name="T211" fmla="*/ 23537 h 8788"/>
                <a:gd name="T212" fmla="+- 0 13456 6063"/>
                <a:gd name="T213" fmla="*/ T212 w 7393"/>
                <a:gd name="T214" fmla="+- 0 23586 22672"/>
                <a:gd name="T215" fmla="*/ 23586 h 878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</a:cxnLst>
              <a:rect l="0" t="0" r="r" b="b"/>
              <a:pathLst>
                <a:path w="7393" h="8788">
                  <a:moveTo>
                    <a:pt x="4671" y="8238"/>
                  </a:moveTo>
                  <a:lnTo>
                    <a:pt x="4078" y="7645"/>
                  </a:lnTo>
                  <a:lnTo>
                    <a:pt x="3163" y="7890"/>
                  </a:lnTo>
                  <a:lnTo>
                    <a:pt x="3081" y="7908"/>
                  </a:lnTo>
                  <a:lnTo>
                    <a:pt x="2999" y="7919"/>
                  </a:lnTo>
                  <a:lnTo>
                    <a:pt x="2916" y="7922"/>
                  </a:lnTo>
                  <a:lnTo>
                    <a:pt x="2834" y="7918"/>
                  </a:lnTo>
                  <a:lnTo>
                    <a:pt x="2753" y="7908"/>
                  </a:lnTo>
                  <a:lnTo>
                    <a:pt x="2674" y="7890"/>
                  </a:lnTo>
                  <a:lnTo>
                    <a:pt x="2596" y="7865"/>
                  </a:lnTo>
                  <a:lnTo>
                    <a:pt x="2520" y="7834"/>
                  </a:lnTo>
                  <a:lnTo>
                    <a:pt x="2447" y="7796"/>
                  </a:lnTo>
                  <a:lnTo>
                    <a:pt x="2378" y="7752"/>
                  </a:lnTo>
                  <a:lnTo>
                    <a:pt x="2312" y="7702"/>
                  </a:lnTo>
                  <a:lnTo>
                    <a:pt x="2250" y="7645"/>
                  </a:lnTo>
                  <a:lnTo>
                    <a:pt x="1696" y="7091"/>
                  </a:lnTo>
                  <a:lnTo>
                    <a:pt x="1142" y="6537"/>
                  </a:lnTo>
                  <a:lnTo>
                    <a:pt x="1085" y="6475"/>
                  </a:lnTo>
                  <a:lnTo>
                    <a:pt x="1035" y="6409"/>
                  </a:lnTo>
                  <a:lnTo>
                    <a:pt x="990" y="6339"/>
                  </a:lnTo>
                  <a:lnTo>
                    <a:pt x="953" y="6267"/>
                  </a:lnTo>
                  <a:lnTo>
                    <a:pt x="922" y="6191"/>
                  </a:lnTo>
                  <a:lnTo>
                    <a:pt x="897" y="6113"/>
                  </a:lnTo>
                  <a:lnTo>
                    <a:pt x="16" y="6349"/>
                  </a:lnTo>
                  <a:lnTo>
                    <a:pt x="36" y="6407"/>
                  </a:lnTo>
                  <a:lnTo>
                    <a:pt x="63" y="6463"/>
                  </a:lnTo>
                  <a:lnTo>
                    <a:pt x="97" y="6515"/>
                  </a:lnTo>
                  <a:lnTo>
                    <a:pt x="139" y="6562"/>
                  </a:lnTo>
                  <a:lnTo>
                    <a:pt x="1182" y="7605"/>
                  </a:lnTo>
                  <a:lnTo>
                    <a:pt x="2225" y="8648"/>
                  </a:lnTo>
                  <a:lnTo>
                    <a:pt x="2272" y="8689"/>
                  </a:lnTo>
                  <a:lnTo>
                    <a:pt x="2324" y="8724"/>
                  </a:lnTo>
                  <a:lnTo>
                    <a:pt x="2379" y="8751"/>
                  </a:lnTo>
                  <a:lnTo>
                    <a:pt x="2438" y="8771"/>
                  </a:lnTo>
                  <a:lnTo>
                    <a:pt x="2498" y="8783"/>
                  </a:lnTo>
                  <a:lnTo>
                    <a:pt x="2560" y="8787"/>
                  </a:lnTo>
                  <a:lnTo>
                    <a:pt x="2622" y="8783"/>
                  </a:lnTo>
                  <a:lnTo>
                    <a:pt x="2683" y="8771"/>
                  </a:lnTo>
                  <a:lnTo>
                    <a:pt x="4671" y="8238"/>
                  </a:lnTo>
                  <a:close/>
                  <a:moveTo>
                    <a:pt x="6632" y="4576"/>
                  </a:moveTo>
                  <a:lnTo>
                    <a:pt x="6612" y="4518"/>
                  </a:lnTo>
                  <a:lnTo>
                    <a:pt x="6585" y="4463"/>
                  </a:lnTo>
                  <a:lnTo>
                    <a:pt x="6551" y="4411"/>
                  </a:lnTo>
                  <a:lnTo>
                    <a:pt x="6509" y="4364"/>
                  </a:lnTo>
                  <a:lnTo>
                    <a:pt x="5466" y="3321"/>
                  </a:lnTo>
                  <a:lnTo>
                    <a:pt x="4541" y="2395"/>
                  </a:lnTo>
                  <a:lnTo>
                    <a:pt x="4656" y="1968"/>
                  </a:lnTo>
                  <a:lnTo>
                    <a:pt x="4681" y="1888"/>
                  </a:lnTo>
                  <a:lnTo>
                    <a:pt x="4713" y="1811"/>
                  </a:lnTo>
                  <a:lnTo>
                    <a:pt x="4751" y="1738"/>
                  </a:lnTo>
                  <a:lnTo>
                    <a:pt x="4795" y="1669"/>
                  </a:lnTo>
                  <a:lnTo>
                    <a:pt x="4845" y="1604"/>
                  </a:lnTo>
                  <a:lnTo>
                    <a:pt x="4900" y="1544"/>
                  </a:lnTo>
                  <a:lnTo>
                    <a:pt x="4960" y="1489"/>
                  </a:lnTo>
                  <a:lnTo>
                    <a:pt x="5025" y="1439"/>
                  </a:lnTo>
                  <a:lnTo>
                    <a:pt x="5094" y="1395"/>
                  </a:lnTo>
                  <a:lnTo>
                    <a:pt x="5167" y="1356"/>
                  </a:lnTo>
                  <a:lnTo>
                    <a:pt x="5244" y="1324"/>
                  </a:lnTo>
                  <a:lnTo>
                    <a:pt x="5324" y="1299"/>
                  </a:lnTo>
                  <a:lnTo>
                    <a:pt x="5923" y="1139"/>
                  </a:lnTo>
                  <a:lnTo>
                    <a:pt x="5330" y="545"/>
                  </a:lnTo>
                  <a:lnTo>
                    <a:pt x="4468" y="776"/>
                  </a:lnTo>
                  <a:lnTo>
                    <a:pt x="4409" y="796"/>
                  </a:lnTo>
                  <a:lnTo>
                    <a:pt x="4353" y="824"/>
                  </a:lnTo>
                  <a:lnTo>
                    <a:pt x="4302" y="858"/>
                  </a:lnTo>
                  <a:lnTo>
                    <a:pt x="4255" y="899"/>
                  </a:lnTo>
                  <a:lnTo>
                    <a:pt x="4215" y="945"/>
                  </a:lnTo>
                  <a:lnTo>
                    <a:pt x="4180" y="996"/>
                  </a:lnTo>
                  <a:lnTo>
                    <a:pt x="4153" y="1052"/>
                  </a:lnTo>
                  <a:lnTo>
                    <a:pt x="4133" y="1112"/>
                  </a:lnTo>
                  <a:lnTo>
                    <a:pt x="3902" y="1973"/>
                  </a:lnTo>
                  <a:lnTo>
                    <a:pt x="3844" y="2187"/>
                  </a:lnTo>
                  <a:lnTo>
                    <a:pt x="1977" y="2687"/>
                  </a:lnTo>
                  <a:lnTo>
                    <a:pt x="1115" y="2918"/>
                  </a:lnTo>
                  <a:lnTo>
                    <a:pt x="1056" y="2939"/>
                  </a:lnTo>
                  <a:lnTo>
                    <a:pt x="1000" y="2966"/>
                  </a:lnTo>
                  <a:lnTo>
                    <a:pt x="949" y="3001"/>
                  </a:lnTo>
                  <a:lnTo>
                    <a:pt x="902" y="3041"/>
                  </a:lnTo>
                  <a:lnTo>
                    <a:pt x="862" y="3087"/>
                  </a:lnTo>
                  <a:lnTo>
                    <a:pt x="827" y="3139"/>
                  </a:lnTo>
                  <a:lnTo>
                    <a:pt x="800" y="3194"/>
                  </a:lnTo>
                  <a:lnTo>
                    <a:pt x="780" y="3254"/>
                  </a:lnTo>
                  <a:lnTo>
                    <a:pt x="549" y="4116"/>
                  </a:lnTo>
                  <a:lnTo>
                    <a:pt x="16" y="6103"/>
                  </a:lnTo>
                  <a:lnTo>
                    <a:pt x="4" y="6165"/>
                  </a:lnTo>
                  <a:lnTo>
                    <a:pt x="0" y="6227"/>
                  </a:lnTo>
                  <a:lnTo>
                    <a:pt x="4" y="6289"/>
                  </a:lnTo>
                  <a:lnTo>
                    <a:pt x="16" y="6349"/>
                  </a:lnTo>
                  <a:lnTo>
                    <a:pt x="897" y="6113"/>
                  </a:lnTo>
                  <a:lnTo>
                    <a:pt x="879" y="6033"/>
                  </a:lnTo>
                  <a:lnTo>
                    <a:pt x="869" y="5952"/>
                  </a:lnTo>
                  <a:lnTo>
                    <a:pt x="865" y="5870"/>
                  </a:lnTo>
                  <a:lnTo>
                    <a:pt x="868" y="5788"/>
                  </a:lnTo>
                  <a:lnTo>
                    <a:pt x="879" y="5706"/>
                  </a:lnTo>
                  <a:lnTo>
                    <a:pt x="897" y="5624"/>
                  </a:lnTo>
                  <a:lnTo>
                    <a:pt x="1142" y="4709"/>
                  </a:lnTo>
                  <a:lnTo>
                    <a:pt x="1303" y="4110"/>
                  </a:lnTo>
                  <a:lnTo>
                    <a:pt x="1328" y="4030"/>
                  </a:lnTo>
                  <a:lnTo>
                    <a:pt x="1360" y="3953"/>
                  </a:lnTo>
                  <a:lnTo>
                    <a:pt x="1398" y="3880"/>
                  </a:lnTo>
                  <a:lnTo>
                    <a:pt x="1442" y="3811"/>
                  </a:lnTo>
                  <a:lnTo>
                    <a:pt x="1492" y="3746"/>
                  </a:lnTo>
                  <a:lnTo>
                    <a:pt x="1547" y="3686"/>
                  </a:lnTo>
                  <a:lnTo>
                    <a:pt x="1607" y="3631"/>
                  </a:lnTo>
                  <a:lnTo>
                    <a:pt x="1672" y="3581"/>
                  </a:lnTo>
                  <a:lnTo>
                    <a:pt x="1741" y="3537"/>
                  </a:lnTo>
                  <a:lnTo>
                    <a:pt x="1814" y="3499"/>
                  </a:lnTo>
                  <a:lnTo>
                    <a:pt x="1891" y="3467"/>
                  </a:lnTo>
                  <a:lnTo>
                    <a:pt x="1971" y="3441"/>
                  </a:lnTo>
                  <a:lnTo>
                    <a:pt x="2570" y="3281"/>
                  </a:lnTo>
                  <a:lnTo>
                    <a:pt x="3485" y="3036"/>
                  </a:lnTo>
                  <a:lnTo>
                    <a:pt x="3567" y="3018"/>
                  </a:lnTo>
                  <a:lnTo>
                    <a:pt x="3624" y="3010"/>
                  </a:lnTo>
                  <a:lnTo>
                    <a:pt x="3369" y="3961"/>
                  </a:lnTo>
                  <a:lnTo>
                    <a:pt x="3357" y="4023"/>
                  </a:lnTo>
                  <a:lnTo>
                    <a:pt x="3353" y="4085"/>
                  </a:lnTo>
                  <a:lnTo>
                    <a:pt x="3357" y="4147"/>
                  </a:lnTo>
                  <a:lnTo>
                    <a:pt x="3369" y="4207"/>
                  </a:lnTo>
                  <a:lnTo>
                    <a:pt x="4250" y="3971"/>
                  </a:lnTo>
                  <a:lnTo>
                    <a:pt x="4232" y="3891"/>
                  </a:lnTo>
                  <a:lnTo>
                    <a:pt x="4221" y="3810"/>
                  </a:lnTo>
                  <a:lnTo>
                    <a:pt x="4218" y="3728"/>
                  </a:lnTo>
                  <a:lnTo>
                    <a:pt x="4221" y="3646"/>
                  </a:lnTo>
                  <a:lnTo>
                    <a:pt x="4232" y="3563"/>
                  </a:lnTo>
                  <a:lnTo>
                    <a:pt x="4250" y="3481"/>
                  </a:lnTo>
                  <a:lnTo>
                    <a:pt x="4322" y="3213"/>
                  </a:lnTo>
                  <a:lnTo>
                    <a:pt x="4336" y="3224"/>
                  </a:lnTo>
                  <a:lnTo>
                    <a:pt x="4398" y="3280"/>
                  </a:lnTo>
                  <a:lnTo>
                    <a:pt x="4952" y="3835"/>
                  </a:lnTo>
                  <a:lnTo>
                    <a:pt x="5506" y="4389"/>
                  </a:lnTo>
                  <a:lnTo>
                    <a:pt x="5563" y="4451"/>
                  </a:lnTo>
                  <a:lnTo>
                    <a:pt x="5614" y="4517"/>
                  </a:lnTo>
                  <a:lnTo>
                    <a:pt x="5658" y="4586"/>
                  </a:lnTo>
                  <a:lnTo>
                    <a:pt x="5695" y="4659"/>
                  </a:lnTo>
                  <a:lnTo>
                    <a:pt x="5727" y="4735"/>
                  </a:lnTo>
                  <a:lnTo>
                    <a:pt x="5751" y="4812"/>
                  </a:lnTo>
                  <a:lnTo>
                    <a:pt x="6632" y="4576"/>
                  </a:lnTo>
                  <a:close/>
                  <a:moveTo>
                    <a:pt x="7393" y="5513"/>
                  </a:moveTo>
                  <a:lnTo>
                    <a:pt x="6516" y="5748"/>
                  </a:lnTo>
                  <a:lnTo>
                    <a:pt x="6434" y="5766"/>
                  </a:lnTo>
                  <a:lnTo>
                    <a:pt x="6377" y="5773"/>
                  </a:lnTo>
                  <a:lnTo>
                    <a:pt x="6632" y="4822"/>
                  </a:lnTo>
                  <a:lnTo>
                    <a:pt x="6644" y="4760"/>
                  </a:lnTo>
                  <a:lnTo>
                    <a:pt x="6648" y="4698"/>
                  </a:lnTo>
                  <a:lnTo>
                    <a:pt x="6644" y="4637"/>
                  </a:lnTo>
                  <a:lnTo>
                    <a:pt x="6632" y="4576"/>
                  </a:lnTo>
                  <a:lnTo>
                    <a:pt x="5751" y="4812"/>
                  </a:lnTo>
                  <a:lnTo>
                    <a:pt x="5769" y="4892"/>
                  </a:lnTo>
                  <a:lnTo>
                    <a:pt x="5780" y="4973"/>
                  </a:lnTo>
                  <a:lnTo>
                    <a:pt x="5783" y="5055"/>
                  </a:lnTo>
                  <a:lnTo>
                    <a:pt x="5780" y="5138"/>
                  </a:lnTo>
                  <a:lnTo>
                    <a:pt x="5769" y="5220"/>
                  </a:lnTo>
                  <a:lnTo>
                    <a:pt x="5751" y="5302"/>
                  </a:lnTo>
                  <a:lnTo>
                    <a:pt x="5679" y="5571"/>
                  </a:lnTo>
                  <a:lnTo>
                    <a:pt x="5665" y="5560"/>
                  </a:lnTo>
                  <a:lnTo>
                    <a:pt x="5603" y="5503"/>
                  </a:lnTo>
                  <a:lnTo>
                    <a:pt x="5049" y="4949"/>
                  </a:lnTo>
                  <a:lnTo>
                    <a:pt x="4495" y="4395"/>
                  </a:lnTo>
                  <a:lnTo>
                    <a:pt x="4438" y="4333"/>
                  </a:lnTo>
                  <a:lnTo>
                    <a:pt x="4388" y="4267"/>
                  </a:lnTo>
                  <a:lnTo>
                    <a:pt x="4343" y="4197"/>
                  </a:lnTo>
                  <a:lnTo>
                    <a:pt x="4306" y="4124"/>
                  </a:lnTo>
                  <a:lnTo>
                    <a:pt x="4275" y="4049"/>
                  </a:lnTo>
                  <a:lnTo>
                    <a:pt x="4250" y="3971"/>
                  </a:lnTo>
                  <a:lnTo>
                    <a:pt x="3369" y="4207"/>
                  </a:lnTo>
                  <a:lnTo>
                    <a:pt x="3389" y="4265"/>
                  </a:lnTo>
                  <a:lnTo>
                    <a:pt x="3416" y="4321"/>
                  </a:lnTo>
                  <a:lnTo>
                    <a:pt x="3450" y="4372"/>
                  </a:lnTo>
                  <a:lnTo>
                    <a:pt x="3492" y="4420"/>
                  </a:lnTo>
                  <a:lnTo>
                    <a:pt x="4535" y="5463"/>
                  </a:lnTo>
                  <a:lnTo>
                    <a:pt x="5460" y="6388"/>
                  </a:lnTo>
                  <a:lnTo>
                    <a:pt x="5346" y="6816"/>
                  </a:lnTo>
                  <a:lnTo>
                    <a:pt x="5320" y="6896"/>
                  </a:lnTo>
                  <a:lnTo>
                    <a:pt x="5288" y="6972"/>
                  </a:lnTo>
                  <a:lnTo>
                    <a:pt x="5250" y="7046"/>
                  </a:lnTo>
                  <a:lnTo>
                    <a:pt x="5206" y="7115"/>
                  </a:lnTo>
                  <a:lnTo>
                    <a:pt x="5156" y="7179"/>
                  </a:lnTo>
                  <a:lnTo>
                    <a:pt x="5101" y="7240"/>
                  </a:lnTo>
                  <a:lnTo>
                    <a:pt x="5041" y="7295"/>
                  </a:lnTo>
                  <a:lnTo>
                    <a:pt x="4976" y="7345"/>
                  </a:lnTo>
                  <a:lnTo>
                    <a:pt x="4907" y="7389"/>
                  </a:lnTo>
                  <a:lnTo>
                    <a:pt x="4834" y="7427"/>
                  </a:lnTo>
                  <a:lnTo>
                    <a:pt x="4757" y="7459"/>
                  </a:lnTo>
                  <a:lnTo>
                    <a:pt x="4677" y="7484"/>
                  </a:lnTo>
                  <a:lnTo>
                    <a:pt x="4078" y="7645"/>
                  </a:lnTo>
                  <a:lnTo>
                    <a:pt x="4671" y="8238"/>
                  </a:lnTo>
                  <a:lnTo>
                    <a:pt x="5533" y="8007"/>
                  </a:lnTo>
                  <a:lnTo>
                    <a:pt x="5593" y="7987"/>
                  </a:lnTo>
                  <a:lnTo>
                    <a:pt x="5648" y="7959"/>
                  </a:lnTo>
                  <a:lnTo>
                    <a:pt x="5700" y="7925"/>
                  </a:lnTo>
                  <a:lnTo>
                    <a:pt x="5746" y="7884"/>
                  </a:lnTo>
                  <a:lnTo>
                    <a:pt x="5786" y="7838"/>
                  </a:lnTo>
                  <a:lnTo>
                    <a:pt x="5821" y="7787"/>
                  </a:lnTo>
                  <a:lnTo>
                    <a:pt x="5848" y="7731"/>
                  </a:lnTo>
                  <a:lnTo>
                    <a:pt x="5869" y="7672"/>
                  </a:lnTo>
                  <a:lnTo>
                    <a:pt x="6099" y="6810"/>
                  </a:lnTo>
                  <a:lnTo>
                    <a:pt x="6157" y="6596"/>
                  </a:lnTo>
                  <a:lnTo>
                    <a:pt x="7393" y="6265"/>
                  </a:lnTo>
                  <a:lnTo>
                    <a:pt x="7393" y="5780"/>
                  </a:lnTo>
                  <a:lnTo>
                    <a:pt x="7393" y="5513"/>
                  </a:lnTo>
                  <a:close/>
                  <a:moveTo>
                    <a:pt x="7393" y="0"/>
                  </a:moveTo>
                  <a:lnTo>
                    <a:pt x="7379" y="0"/>
                  </a:lnTo>
                  <a:lnTo>
                    <a:pt x="7318" y="13"/>
                  </a:lnTo>
                  <a:lnTo>
                    <a:pt x="5330" y="545"/>
                  </a:lnTo>
                  <a:lnTo>
                    <a:pt x="5923" y="1139"/>
                  </a:lnTo>
                  <a:lnTo>
                    <a:pt x="6838" y="893"/>
                  </a:lnTo>
                  <a:lnTo>
                    <a:pt x="6920" y="875"/>
                  </a:lnTo>
                  <a:lnTo>
                    <a:pt x="7002" y="865"/>
                  </a:lnTo>
                  <a:lnTo>
                    <a:pt x="7085" y="861"/>
                  </a:lnTo>
                  <a:lnTo>
                    <a:pt x="7167" y="865"/>
                  </a:lnTo>
                  <a:lnTo>
                    <a:pt x="7248" y="876"/>
                  </a:lnTo>
                  <a:lnTo>
                    <a:pt x="7327" y="893"/>
                  </a:lnTo>
                  <a:lnTo>
                    <a:pt x="7327" y="894"/>
                  </a:lnTo>
                  <a:lnTo>
                    <a:pt x="7393" y="914"/>
                  </a:lnTo>
                  <a:lnTo>
                    <a:pt x="7393" y="650"/>
                  </a:lnTo>
                  <a:lnTo>
                    <a:pt x="7393" y="0"/>
                  </a:lnTo>
                  <a:close/>
                </a:path>
              </a:pathLst>
            </a:custGeom>
            <a:solidFill>
              <a:srgbClr val="337B86">
                <a:alpha val="594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cs-CZ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274430D5-0430-2EAD-594E-24B69AD30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80" y="63253"/>
            <a:ext cx="8956571" cy="1139993"/>
          </a:xfrm>
        </p:spPr>
        <p:txBody>
          <a:bodyPr>
            <a:noAutofit/>
          </a:bodyPr>
          <a:lstStyle/>
          <a:p>
            <a:pPr algn="ctr"/>
            <a:br>
              <a:rPr lang="cs-CZ" sz="2000" b="1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</a:br>
            <a:r>
              <a:rPr lang="cs-CZ" sz="3200" b="1" dirty="0">
                <a:solidFill>
                  <a:schemeClr val="bg2"/>
                </a:solidFill>
                <a:ea typeface="+mn-ea"/>
                <a:cs typeface="+mn-cs"/>
              </a:rPr>
              <a:t>Program semináře</a:t>
            </a:r>
            <a:br>
              <a:rPr lang="cs-CZ" sz="2000" b="1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</a:br>
            <a:endParaRPr lang="cs-CZ" sz="2000" b="1" dirty="0">
              <a:solidFill>
                <a:schemeClr val="accent1">
                  <a:lumMod val="75000"/>
                </a:schemeClr>
              </a:solidFill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294D1B7-F0C5-1202-B523-BB1EA0CA80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880" y="946567"/>
            <a:ext cx="7883499" cy="4605801"/>
          </a:xfrm>
        </p:spPr>
        <p:txBody>
          <a:bodyPr>
            <a:noAutofit/>
          </a:bodyPr>
          <a:lstStyle/>
          <a:p>
            <a:pPr marL="0" indent="0">
              <a:lnSpc>
                <a:spcPct val="170000"/>
              </a:lnSpc>
              <a:spcBef>
                <a:spcPts val="1200"/>
              </a:spcBef>
              <a:buNone/>
            </a:pPr>
            <a:r>
              <a:rPr lang="cs-CZ" sz="1600" b="1" dirty="0">
                <a:solidFill>
                  <a:schemeClr val="bg2"/>
                </a:solidFill>
                <a:ea typeface="+mn-ea"/>
                <a:cs typeface="+mn-cs"/>
              </a:rPr>
              <a:t>I. blok:	Termíny, náležitosti příloh pro žadatele, postup hodnocení</a:t>
            </a:r>
            <a:br>
              <a:rPr lang="cs-CZ" sz="1600" b="1" dirty="0">
                <a:solidFill>
                  <a:schemeClr val="bg2"/>
                </a:solidFill>
                <a:ea typeface="+mn-ea"/>
                <a:cs typeface="+mn-cs"/>
              </a:rPr>
            </a:br>
            <a:r>
              <a:rPr lang="cs-CZ" sz="1600" b="1" dirty="0">
                <a:solidFill>
                  <a:schemeClr val="bg2"/>
                </a:solidFill>
                <a:ea typeface="+mn-ea"/>
                <a:cs typeface="+mn-cs"/>
              </a:rPr>
              <a:t>				10:05 – 10:45</a:t>
            </a:r>
          </a:p>
          <a:p>
            <a:pPr marL="0" indent="0">
              <a:lnSpc>
                <a:spcPct val="170000"/>
              </a:lnSpc>
              <a:spcBef>
                <a:spcPts val="1800"/>
              </a:spcBef>
              <a:spcAft>
                <a:spcPts val="1800"/>
              </a:spcAft>
              <a:buNone/>
            </a:pPr>
            <a:r>
              <a:rPr lang="cs-CZ" sz="1600" b="1" dirty="0">
                <a:solidFill>
                  <a:schemeClr val="bg2"/>
                </a:solidFill>
                <a:ea typeface="+mn-ea"/>
                <a:cs typeface="+mn-cs"/>
              </a:rPr>
              <a:t>II. blok: 	Zásadní rozdíly konceptu a plné projektové žádosti, jak vyplnit 			kvalitně žádost  	</a:t>
            </a:r>
            <a:br>
              <a:rPr lang="cs-CZ" sz="1600" b="1" dirty="0">
                <a:solidFill>
                  <a:schemeClr val="bg2"/>
                </a:solidFill>
                <a:ea typeface="+mn-ea"/>
                <a:cs typeface="+mn-cs"/>
              </a:rPr>
            </a:br>
            <a:r>
              <a:rPr lang="cs-CZ" sz="1600" b="1" dirty="0">
                <a:solidFill>
                  <a:schemeClr val="bg2"/>
                </a:solidFill>
                <a:ea typeface="+mn-ea"/>
                <a:cs typeface="+mn-cs"/>
              </a:rPr>
              <a:t>				10:50 – 11:15</a:t>
            </a:r>
          </a:p>
          <a:p>
            <a:pPr marL="0" indent="0">
              <a:lnSpc>
                <a:spcPct val="170000"/>
              </a:lnSpc>
              <a:spcAft>
                <a:spcPts val="1200"/>
              </a:spcAft>
              <a:buNone/>
            </a:pPr>
            <a:r>
              <a:rPr lang="cs-CZ" sz="1600" b="1" dirty="0">
                <a:solidFill>
                  <a:schemeClr val="bg2"/>
                </a:solidFill>
                <a:ea typeface="+mn-ea"/>
                <a:cs typeface="+mn-cs"/>
              </a:rPr>
              <a:t>III. blok: 	Rozpočet projektu, způsobilost výdajů, monitoring a financování 			projektů </a:t>
            </a:r>
            <a:br>
              <a:rPr lang="cs-CZ" sz="1600" b="1" dirty="0">
                <a:solidFill>
                  <a:schemeClr val="bg2"/>
                </a:solidFill>
                <a:ea typeface="+mn-ea"/>
                <a:cs typeface="+mn-cs"/>
              </a:rPr>
            </a:br>
            <a:r>
              <a:rPr lang="cs-CZ" sz="1600" b="1" dirty="0">
                <a:solidFill>
                  <a:schemeClr val="bg2"/>
                </a:solidFill>
                <a:ea typeface="+mn-ea"/>
                <a:cs typeface="+mn-cs"/>
              </a:rPr>
              <a:t>				11:15 – 12.00</a:t>
            </a:r>
          </a:p>
          <a:p>
            <a:pPr marL="0" indent="0">
              <a:lnSpc>
                <a:spcPct val="170000"/>
              </a:lnSpc>
              <a:spcAft>
                <a:spcPts val="1800"/>
              </a:spcAft>
              <a:buNone/>
            </a:pPr>
            <a:r>
              <a:rPr lang="cs-CZ" sz="1600" b="1" dirty="0">
                <a:solidFill>
                  <a:schemeClr val="bg2"/>
                </a:solidFill>
                <a:ea typeface="+mn-ea"/>
                <a:cs typeface="+mn-cs"/>
              </a:rPr>
              <a:t>IV. blok:	FAQ – vysvětlení nejčastějších dotazů, diskuze a nové dotazy		</a:t>
            </a:r>
            <a:endParaRPr lang="cs-CZ" sz="16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46" name="Přímá spojnice 45">
            <a:extLst>
              <a:ext uri="{FF2B5EF4-FFF2-40B4-BE49-F238E27FC236}">
                <a16:creationId xmlns:a16="http://schemas.microsoft.com/office/drawing/2014/main" id="{BE0F0F12-95A2-1CC6-5548-F62AA8FC42C2}"/>
              </a:ext>
            </a:extLst>
          </p:cNvPr>
          <p:cNvCxnSpPr/>
          <p:nvPr/>
        </p:nvCxnSpPr>
        <p:spPr>
          <a:xfrm>
            <a:off x="629880" y="5706184"/>
            <a:ext cx="10932240" cy="0"/>
          </a:xfrm>
          <a:prstGeom prst="line">
            <a:avLst/>
          </a:prstGeom>
          <a:ln w="19050">
            <a:solidFill>
              <a:srgbClr val="E394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Obrázek 48">
            <a:extLst>
              <a:ext uri="{FF2B5EF4-FFF2-40B4-BE49-F238E27FC236}">
                <a16:creationId xmlns:a16="http://schemas.microsoft.com/office/drawing/2014/main" id="{41D22ECF-FEB5-2FF3-C56B-53D0055F67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016" y="5985823"/>
            <a:ext cx="2886115" cy="630089"/>
          </a:xfrm>
          <a:prstGeom prst="rect">
            <a:avLst/>
          </a:prstGeom>
          <a:effectLst/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E04D2042-B844-9FD5-725A-8E05BBB439A1}"/>
              </a:ext>
            </a:extLst>
          </p:cNvPr>
          <p:cNvSpPr txBox="1"/>
          <p:nvPr/>
        </p:nvSpPr>
        <p:spPr>
          <a:xfrm>
            <a:off x="629880" y="6002606"/>
            <a:ext cx="78598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dirty="0">
                <a:solidFill>
                  <a:srgbClr val="C00000"/>
                </a:solidFill>
              </a:rPr>
              <a:t>Informační seminář pro předkladatele projektů do 2. kola první výzvy</a:t>
            </a:r>
            <a:br>
              <a:rPr lang="cs-CZ" sz="1200" dirty="0">
                <a:solidFill>
                  <a:srgbClr val="C00000"/>
                </a:solidFill>
              </a:rPr>
            </a:br>
            <a:r>
              <a:rPr lang="cs-CZ" sz="1200" dirty="0">
                <a:solidFill>
                  <a:srgbClr val="C00000"/>
                </a:solidFill>
              </a:rPr>
              <a:t>programu Udržitelný turismus a posílení biodiverzity – 10. 6. 2025</a:t>
            </a:r>
            <a:br>
              <a:rPr lang="cs-CZ" sz="1200" b="1" dirty="0">
                <a:solidFill>
                  <a:srgbClr val="C00000"/>
                </a:solidFill>
              </a:rPr>
            </a:br>
            <a:endParaRPr lang="cs-CZ" sz="1200" b="1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24112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8215B76-38A5-DEC3-FB9E-6950A71101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4">
            <a:extLst>
              <a:ext uri="{FF2B5EF4-FFF2-40B4-BE49-F238E27FC236}">
                <a16:creationId xmlns:a16="http://schemas.microsoft.com/office/drawing/2014/main" id="{9226D0A6-AE32-24E2-679C-7D8FD903EF0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489371" y="229351"/>
            <a:ext cx="4702629" cy="5605265"/>
            <a:chOff x="1029" y="16748"/>
            <a:chExt cx="12426" cy="14711"/>
          </a:xfrm>
        </p:grpSpPr>
        <p:sp>
          <p:nvSpPr>
            <p:cNvPr id="51" name="AutoShape 80">
              <a:extLst>
                <a:ext uri="{FF2B5EF4-FFF2-40B4-BE49-F238E27FC236}">
                  <a16:creationId xmlns:a16="http://schemas.microsoft.com/office/drawing/2014/main" id="{A561D5CB-0749-747B-0D4B-0BCB3A2E8E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9" y="16748"/>
              <a:ext cx="12426" cy="14120"/>
            </a:xfrm>
            <a:custGeom>
              <a:avLst/>
              <a:gdLst>
                <a:gd name="T0" fmla="+- 0 5953 1030"/>
                <a:gd name="T1" fmla="*/ T0 w 12426"/>
                <a:gd name="T2" fmla="+- 0 29461 16748"/>
                <a:gd name="T3" fmla="*/ 29461 h 14120"/>
                <a:gd name="T4" fmla="+- 0 5556 1030"/>
                <a:gd name="T5" fmla="*/ T4 w 12426"/>
                <a:gd name="T6" fmla="+- 0 29471 16748"/>
                <a:gd name="T7" fmla="*/ 29471 h 14120"/>
                <a:gd name="T8" fmla="+- 0 5175 1030"/>
                <a:gd name="T9" fmla="*/ T8 w 12426"/>
                <a:gd name="T10" fmla="+- 0 29379 16748"/>
                <a:gd name="T11" fmla="*/ 29379 h 14120"/>
                <a:gd name="T12" fmla="+- 0 4827 1030"/>
                <a:gd name="T13" fmla="*/ T12 w 12426"/>
                <a:gd name="T14" fmla="+- 0 29191 16748"/>
                <a:gd name="T15" fmla="*/ 29191 h 14120"/>
                <a:gd name="T16" fmla="+- 0 2928 1030"/>
                <a:gd name="T17" fmla="*/ T16 w 12426"/>
                <a:gd name="T18" fmla="+- 0 28970 16748"/>
                <a:gd name="T19" fmla="*/ 28970 h 14120"/>
                <a:gd name="T20" fmla="+- 0 4870 1030"/>
                <a:gd name="T21" fmla="*/ T20 w 12426"/>
                <a:gd name="T22" fmla="+- 0 30818 16748"/>
                <a:gd name="T23" fmla="*/ 30818 h 14120"/>
                <a:gd name="T24" fmla="+- 0 5261 1030"/>
                <a:gd name="T25" fmla="*/ T24 w 12426"/>
                <a:gd name="T26" fmla="+- 0 30859 16748"/>
                <a:gd name="T27" fmla="*/ 30859 h 14120"/>
                <a:gd name="T28" fmla="+- 0 11497 1030"/>
                <a:gd name="T29" fmla="*/ T28 w 12426"/>
                <a:gd name="T30" fmla="+- 0 25986 16748"/>
                <a:gd name="T31" fmla="*/ 25986 h 14120"/>
                <a:gd name="T32" fmla="+- 0 11700 1030"/>
                <a:gd name="T33" fmla="*/ T32 w 12426"/>
                <a:gd name="T34" fmla="+- 0 24420 16748"/>
                <a:gd name="T35" fmla="*/ 24420 h 14120"/>
                <a:gd name="T36" fmla="+- 0 10268 1030"/>
                <a:gd name="T37" fmla="*/ T36 w 12426"/>
                <a:gd name="T38" fmla="+- 0 24484 16748"/>
                <a:gd name="T39" fmla="*/ 24484 h 14120"/>
                <a:gd name="T40" fmla="+- 0 10320 1030"/>
                <a:gd name="T41" fmla="*/ T40 w 12426"/>
                <a:gd name="T42" fmla="+- 0 24874 16748"/>
                <a:gd name="T43" fmla="*/ 24874 h 14120"/>
                <a:gd name="T44" fmla="+- 0 10268 1030"/>
                <a:gd name="T45" fmla="*/ T44 w 12426"/>
                <a:gd name="T46" fmla="+- 0 25270 16748"/>
                <a:gd name="T47" fmla="*/ 25270 h 14120"/>
                <a:gd name="T48" fmla="+- 0 9140 1030"/>
                <a:gd name="T49" fmla="*/ T48 w 12426"/>
                <a:gd name="T50" fmla="+- 0 24703 16748"/>
                <a:gd name="T51" fmla="*/ 24703 h 14120"/>
                <a:gd name="T52" fmla="+- 0 8048 1030"/>
                <a:gd name="T53" fmla="*/ T52 w 12426"/>
                <a:gd name="T54" fmla="+- 0 23563 16748"/>
                <a:gd name="T55" fmla="*/ 23563 h 14120"/>
                <a:gd name="T56" fmla="+- 0 7879 1030"/>
                <a:gd name="T57" fmla="*/ T56 w 12426"/>
                <a:gd name="T58" fmla="+- 0 23207 16748"/>
                <a:gd name="T59" fmla="*/ 23207 h 14120"/>
                <a:gd name="T60" fmla="+- 0 7807 1030"/>
                <a:gd name="T61" fmla="*/ T60 w 12426"/>
                <a:gd name="T62" fmla="+- 0 22821 16748"/>
                <a:gd name="T63" fmla="*/ 22821 h 14120"/>
                <a:gd name="T64" fmla="+- 0 7838 1030"/>
                <a:gd name="T65" fmla="*/ T64 w 12426"/>
                <a:gd name="T66" fmla="+- 0 22424 16748"/>
                <a:gd name="T67" fmla="*/ 22424 h 14120"/>
                <a:gd name="T68" fmla="+- 0 8095 1030"/>
                <a:gd name="T69" fmla="*/ T68 w 12426"/>
                <a:gd name="T70" fmla="+- 0 22023 16748"/>
                <a:gd name="T71" fmla="*/ 22023 h 14120"/>
                <a:gd name="T72" fmla="+- 0 10032 1030"/>
                <a:gd name="T73" fmla="*/ T72 w 12426"/>
                <a:gd name="T74" fmla="+- 0 23987 16748"/>
                <a:gd name="T75" fmla="*/ 23987 h 14120"/>
                <a:gd name="T76" fmla="+- 0 10219 1030"/>
                <a:gd name="T77" fmla="*/ T76 w 12426"/>
                <a:gd name="T78" fmla="+- 0 24334 16748"/>
                <a:gd name="T79" fmla="*/ 24334 h 14120"/>
                <a:gd name="T80" fmla="+- 0 11627 1030"/>
                <a:gd name="T81" fmla="*/ T80 w 12426"/>
                <a:gd name="T82" fmla="+- 0 23957 16748"/>
                <a:gd name="T83" fmla="*/ 23957 h 14120"/>
                <a:gd name="T84" fmla="+- 0 8324 1030"/>
                <a:gd name="T85" fmla="*/ T84 w 12426"/>
                <a:gd name="T86" fmla="+- 0 20601 16748"/>
                <a:gd name="T87" fmla="*/ 20601 h 14120"/>
                <a:gd name="T88" fmla="+- 0 8623 1030"/>
                <a:gd name="T89" fmla="*/ T88 w 12426"/>
                <a:gd name="T90" fmla="+- 0 19614 16748"/>
                <a:gd name="T91" fmla="*/ 19614 h 14120"/>
                <a:gd name="T92" fmla="+- 0 8847 1030"/>
                <a:gd name="T93" fmla="*/ T92 w 12426"/>
                <a:gd name="T94" fmla="+- 0 19290 16748"/>
                <a:gd name="T95" fmla="*/ 19290 h 14120"/>
                <a:gd name="T96" fmla="+- 0 9145 1030"/>
                <a:gd name="T97" fmla="*/ T96 w 12426"/>
                <a:gd name="T98" fmla="+- 0 19035 16748"/>
                <a:gd name="T99" fmla="*/ 19035 h 14120"/>
                <a:gd name="T100" fmla="+- 0 9504 1030"/>
                <a:gd name="T101" fmla="*/ T100 w 12426"/>
                <a:gd name="T102" fmla="+- 0 18863 16748"/>
                <a:gd name="T103" fmla="*/ 18863 h 14120"/>
                <a:gd name="T104" fmla="+- 0 8130 1030"/>
                <a:gd name="T105" fmla="*/ T104 w 12426"/>
                <a:gd name="T106" fmla="+- 0 18025 16748"/>
                <a:gd name="T107" fmla="*/ 18025 h 14120"/>
                <a:gd name="T108" fmla="+- 0 7812 1030"/>
                <a:gd name="T109" fmla="*/ T108 w 12426"/>
                <a:gd name="T110" fmla="+- 0 18256 16748"/>
                <a:gd name="T111" fmla="*/ 18256 h 14120"/>
                <a:gd name="T112" fmla="+- 0 7297 1030"/>
                <a:gd name="T113" fmla="*/ T112 w 12426"/>
                <a:gd name="T114" fmla="+- 0 19923 16748"/>
                <a:gd name="T115" fmla="*/ 19923 h 14120"/>
                <a:gd name="T116" fmla="+- 0 2744 1030"/>
                <a:gd name="T117" fmla="*/ T116 w 12426"/>
                <a:gd name="T118" fmla="+- 0 21466 16748"/>
                <a:gd name="T119" fmla="*/ 21466 h 14120"/>
                <a:gd name="T120" fmla="+- 0 2426 1030"/>
                <a:gd name="T121" fmla="*/ T120 w 12426"/>
                <a:gd name="T122" fmla="+- 0 21697 16748"/>
                <a:gd name="T123" fmla="*/ 21697 h 14120"/>
                <a:gd name="T124" fmla="+- 0 1911 1030"/>
                <a:gd name="T125" fmla="*/ T124 w 12426"/>
                <a:gd name="T126" fmla="+- 0 23364 16748"/>
                <a:gd name="T127" fmla="*/ 23364 h 14120"/>
                <a:gd name="T128" fmla="+- 0 1038 1030"/>
                <a:gd name="T129" fmla="*/ T128 w 12426"/>
                <a:gd name="T130" fmla="+- 0 26875 16748"/>
                <a:gd name="T131" fmla="*/ 26875 h 14120"/>
                <a:gd name="T132" fmla="+- 0 1111 1030"/>
                <a:gd name="T133" fmla="*/ T132 w 12426"/>
                <a:gd name="T134" fmla="+- 0 27100 16748"/>
                <a:gd name="T135" fmla="*/ 27100 h 14120"/>
                <a:gd name="T136" fmla="+- 0 3753 1030"/>
                <a:gd name="T137" fmla="*/ T136 w 12426"/>
                <a:gd name="T138" fmla="+- 0 28144 16748"/>
                <a:gd name="T139" fmla="*/ 28144 h 14120"/>
                <a:gd name="T140" fmla="+- 0 2661 1030"/>
                <a:gd name="T141" fmla="*/ T140 w 12426"/>
                <a:gd name="T142" fmla="+- 0 27004 16748"/>
                <a:gd name="T143" fmla="*/ 27004 h 14120"/>
                <a:gd name="T144" fmla="+- 0 2492 1030"/>
                <a:gd name="T145" fmla="*/ T144 w 12426"/>
                <a:gd name="T146" fmla="+- 0 26649 16748"/>
                <a:gd name="T147" fmla="*/ 26649 h 14120"/>
                <a:gd name="T148" fmla="+- 0 2437 1030"/>
                <a:gd name="T149" fmla="*/ T148 w 12426"/>
                <a:gd name="T150" fmla="+- 0 26419 16748"/>
                <a:gd name="T151" fmla="*/ 26419 h 14120"/>
                <a:gd name="T152" fmla="+- 0 2426 1030"/>
                <a:gd name="T153" fmla="*/ T152 w 12426"/>
                <a:gd name="T154" fmla="+- 0 26024 16748"/>
                <a:gd name="T155" fmla="*/ 26024 h 14120"/>
                <a:gd name="T156" fmla="+- 0 3122 1030"/>
                <a:gd name="T157" fmla="*/ T156 w 12426"/>
                <a:gd name="T158" fmla="+- 0 23355 16748"/>
                <a:gd name="T159" fmla="*/ 23355 h 14120"/>
                <a:gd name="T160" fmla="+- 0 3275 1030"/>
                <a:gd name="T161" fmla="*/ T160 w 12426"/>
                <a:gd name="T162" fmla="+- 0 22986 16748"/>
                <a:gd name="T163" fmla="*/ 22986 h 14120"/>
                <a:gd name="T164" fmla="+- 0 3515 1030"/>
                <a:gd name="T165" fmla="*/ T164 w 12426"/>
                <a:gd name="T166" fmla="+- 0 22674 16748"/>
                <a:gd name="T167" fmla="*/ 22674 h 14120"/>
                <a:gd name="T168" fmla="+- 0 3826 1030"/>
                <a:gd name="T169" fmla="*/ T168 w 12426"/>
                <a:gd name="T170" fmla="+- 0 22435 16748"/>
                <a:gd name="T171" fmla="*/ 22435 h 14120"/>
                <a:gd name="T172" fmla="+- 0 4196 1030"/>
                <a:gd name="T173" fmla="*/ T172 w 12426"/>
                <a:gd name="T174" fmla="+- 0 22281 16748"/>
                <a:gd name="T175" fmla="*/ 22281 h 14120"/>
                <a:gd name="T176" fmla="+- 0 6785 1030"/>
                <a:gd name="T177" fmla="*/ T176 w 12426"/>
                <a:gd name="T178" fmla="+- 0 21596 16748"/>
                <a:gd name="T179" fmla="*/ 21596 h 14120"/>
                <a:gd name="T180" fmla="+- 0 6416 1030"/>
                <a:gd name="T181" fmla="*/ T180 w 12426"/>
                <a:gd name="T182" fmla="+- 0 23355 16748"/>
                <a:gd name="T183" fmla="*/ 23355 h 14120"/>
                <a:gd name="T184" fmla="+- 0 6537 1030"/>
                <a:gd name="T185" fmla="*/ T184 w 12426"/>
                <a:gd name="T186" fmla="+- 0 23728 16748"/>
                <a:gd name="T187" fmla="*/ 23728 h 14120"/>
                <a:gd name="T188" fmla="+- 0 9616 1030"/>
                <a:gd name="T189" fmla="*/ T188 w 12426"/>
                <a:gd name="T190" fmla="+- 0 27702 16748"/>
                <a:gd name="T191" fmla="*/ 27702 h 14120"/>
                <a:gd name="T192" fmla="+- 0 9463 1030"/>
                <a:gd name="T193" fmla="*/ T192 w 12426"/>
                <a:gd name="T194" fmla="+- 0 28071 16748"/>
                <a:gd name="T195" fmla="*/ 28071 h 14120"/>
                <a:gd name="T196" fmla="+- 0 9223 1030"/>
                <a:gd name="T197" fmla="*/ T196 w 12426"/>
                <a:gd name="T198" fmla="+- 0 28383 16748"/>
                <a:gd name="T199" fmla="*/ 28383 h 14120"/>
                <a:gd name="T200" fmla="+- 0 8912 1030"/>
                <a:gd name="T201" fmla="*/ T200 w 12426"/>
                <a:gd name="T202" fmla="+- 0 28622 16748"/>
                <a:gd name="T203" fmla="*/ 28622 h 14120"/>
                <a:gd name="T204" fmla="+- 0 8542 1030"/>
                <a:gd name="T205" fmla="*/ T204 w 12426"/>
                <a:gd name="T206" fmla="+- 0 28776 16748"/>
                <a:gd name="T207" fmla="*/ 28776 h 14120"/>
                <a:gd name="T208" fmla="+- 0 10068 1030"/>
                <a:gd name="T209" fmla="*/ T208 w 12426"/>
                <a:gd name="T210" fmla="+- 0 29558 16748"/>
                <a:gd name="T211" fmla="*/ 29558 h 14120"/>
                <a:gd name="T212" fmla="+- 0 10359 1030"/>
                <a:gd name="T213" fmla="*/ T212 w 12426"/>
                <a:gd name="T214" fmla="+- 0 29296 16748"/>
                <a:gd name="T215" fmla="*/ 29296 h 14120"/>
                <a:gd name="T216" fmla="+- 0 10827 1030"/>
                <a:gd name="T217" fmla="*/ T216 w 12426"/>
                <a:gd name="T218" fmla="+- 0 27693 16748"/>
                <a:gd name="T219" fmla="*/ 27693 h 14120"/>
                <a:gd name="T220" fmla="+- 0 13412 1030"/>
                <a:gd name="T221" fmla="*/ T220 w 12426"/>
                <a:gd name="T222" fmla="+- 0 26038 16748"/>
                <a:gd name="T223" fmla="*/ 26038 h 14120"/>
                <a:gd name="T224" fmla="+- 0 13327 1030"/>
                <a:gd name="T225" fmla="*/ T224 w 12426"/>
                <a:gd name="T226" fmla="+- 0 16830 16748"/>
                <a:gd name="T227" fmla="*/ 16830 h 14120"/>
                <a:gd name="T228" fmla="+- 0 12944 1030"/>
                <a:gd name="T229" fmla="*/ T228 w 12426"/>
                <a:gd name="T230" fmla="+- 0 16748 16748"/>
                <a:gd name="T231" fmla="*/ 16748 h 14120"/>
                <a:gd name="T232" fmla="+- 0 12014 1030"/>
                <a:gd name="T233" fmla="*/ T232 w 12426"/>
                <a:gd name="T234" fmla="+- 0 18188 16748"/>
                <a:gd name="T235" fmla="*/ 18188 h 14120"/>
                <a:gd name="T236" fmla="+- 0 12410 1030"/>
                <a:gd name="T237" fmla="*/ T236 w 12426"/>
                <a:gd name="T238" fmla="+- 0 18136 16748"/>
                <a:gd name="T239" fmla="*/ 18136 h 14120"/>
                <a:gd name="T240" fmla="+- 0 12800 1030"/>
                <a:gd name="T241" fmla="*/ T240 w 12426"/>
                <a:gd name="T242" fmla="+- 0 18188 16748"/>
                <a:gd name="T243" fmla="*/ 18188 h 14120"/>
                <a:gd name="T244" fmla="+- 0 13164 1030"/>
                <a:gd name="T245" fmla="*/ T244 w 12426"/>
                <a:gd name="T246" fmla="+- 0 18338 16748"/>
                <a:gd name="T247" fmla="*/ 18338 h 14120"/>
                <a:gd name="T248" fmla="+- 0 13456 1030"/>
                <a:gd name="T249" fmla="*/ T248 w 12426"/>
                <a:gd name="T250" fmla="+- 0 18557 16748"/>
                <a:gd name="T251" fmla="*/ 18557 h 1412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  <a:cxn ang="0">
                  <a:pos x="T241" y="T243"/>
                </a:cxn>
                <a:cxn ang="0">
                  <a:pos x="T245" y="T247"/>
                </a:cxn>
                <a:cxn ang="0">
                  <a:pos x="T249" y="T251"/>
                </a:cxn>
              </a:cxnLst>
              <a:rect l="0" t="0" r="r" b="b"/>
              <a:pathLst>
                <a:path w="12426" h="14120">
                  <a:moveTo>
                    <a:pt x="7503" y="13239"/>
                  </a:moveTo>
                  <a:lnTo>
                    <a:pt x="6550" y="12286"/>
                  </a:lnTo>
                  <a:lnTo>
                    <a:pt x="5081" y="12679"/>
                  </a:lnTo>
                  <a:lnTo>
                    <a:pt x="5002" y="12698"/>
                  </a:lnTo>
                  <a:lnTo>
                    <a:pt x="4923" y="12713"/>
                  </a:lnTo>
                  <a:lnTo>
                    <a:pt x="4843" y="12723"/>
                  </a:lnTo>
                  <a:lnTo>
                    <a:pt x="4764" y="12729"/>
                  </a:lnTo>
                  <a:lnTo>
                    <a:pt x="4684" y="12731"/>
                  </a:lnTo>
                  <a:lnTo>
                    <a:pt x="4605" y="12729"/>
                  </a:lnTo>
                  <a:lnTo>
                    <a:pt x="4526" y="12723"/>
                  </a:lnTo>
                  <a:lnTo>
                    <a:pt x="4448" y="12712"/>
                  </a:lnTo>
                  <a:lnTo>
                    <a:pt x="4371" y="12698"/>
                  </a:lnTo>
                  <a:lnTo>
                    <a:pt x="4294" y="12679"/>
                  </a:lnTo>
                  <a:lnTo>
                    <a:pt x="4219" y="12657"/>
                  </a:lnTo>
                  <a:lnTo>
                    <a:pt x="4145" y="12631"/>
                  </a:lnTo>
                  <a:lnTo>
                    <a:pt x="4072" y="12601"/>
                  </a:lnTo>
                  <a:lnTo>
                    <a:pt x="4000" y="12567"/>
                  </a:lnTo>
                  <a:lnTo>
                    <a:pt x="3931" y="12529"/>
                  </a:lnTo>
                  <a:lnTo>
                    <a:pt x="3863" y="12488"/>
                  </a:lnTo>
                  <a:lnTo>
                    <a:pt x="3797" y="12443"/>
                  </a:lnTo>
                  <a:lnTo>
                    <a:pt x="3734" y="12394"/>
                  </a:lnTo>
                  <a:lnTo>
                    <a:pt x="3672" y="12342"/>
                  </a:lnTo>
                  <a:lnTo>
                    <a:pt x="3613" y="12286"/>
                  </a:lnTo>
                  <a:lnTo>
                    <a:pt x="2723" y="11396"/>
                  </a:lnTo>
                  <a:lnTo>
                    <a:pt x="1898" y="12222"/>
                  </a:lnTo>
                  <a:lnTo>
                    <a:pt x="3573" y="13897"/>
                  </a:lnTo>
                  <a:lnTo>
                    <a:pt x="3634" y="13951"/>
                  </a:lnTo>
                  <a:lnTo>
                    <a:pt x="3699" y="13998"/>
                  </a:lnTo>
                  <a:lnTo>
                    <a:pt x="3768" y="14038"/>
                  </a:lnTo>
                  <a:lnTo>
                    <a:pt x="3840" y="14070"/>
                  </a:lnTo>
                  <a:lnTo>
                    <a:pt x="3915" y="14095"/>
                  </a:lnTo>
                  <a:lnTo>
                    <a:pt x="3992" y="14111"/>
                  </a:lnTo>
                  <a:lnTo>
                    <a:pt x="4071" y="14119"/>
                  </a:lnTo>
                  <a:lnTo>
                    <a:pt x="4151" y="14120"/>
                  </a:lnTo>
                  <a:lnTo>
                    <a:pt x="4231" y="14111"/>
                  </a:lnTo>
                  <a:lnTo>
                    <a:pt x="4310" y="14095"/>
                  </a:lnTo>
                  <a:lnTo>
                    <a:pt x="7503" y="13239"/>
                  </a:lnTo>
                  <a:close/>
                  <a:moveTo>
                    <a:pt x="12426" y="8713"/>
                  </a:moveTo>
                  <a:lnTo>
                    <a:pt x="11936" y="8844"/>
                  </a:lnTo>
                  <a:lnTo>
                    <a:pt x="10467" y="9238"/>
                  </a:lnTo>
                  <a:lnTo>
                    <a:pt x="10388" y="9257"/>
                  </a:lnTo>
                  <a:lnTo>
                    <a:pt x="10309" y="9272"/>
                  </a:lnTo>
                  <a:lnTo>
                    <a:pt x="10243" y="9280"/>
                  </a:lnTo>
                  <a:lnTo>
                    <a:pt x="10653" y="7751"/>
                  </a:lnTo>
                  <a:lnTo>
                    <a:pt x="10670" y="7672"/>
                  </a:lnTo>
                  <a:lnTo>
                    <a:pt x="10678" y="7592"/>
                  </a:lnTo>
                  <a:lnTo>
                    <a:pt x="10678" y="7513"/>
                  </a:lnTo>
                  <a:lnTo>
                    <a:pt x="10670" y="7434"/>
                  </a:lnTo>
                  <a:lnTo>
                    <a:pt x="10653" y="7357"/>
                  </a:lnTo>
                  <a:lnTo>
                    <a:pt x="9238" y="7736"/>
                  </a:lnTo>
                  <a:lnTo>
                    <a:pt x="9256" y="7812"/>
                  </a:lnTo>
                  <a:lnTo>
                    <a:pt x="9271" y="7890"/>
                  </a:lnTo>
                  <a:lnTo>
                    <a:pt x="9281" y="7968"/>
                  </a:lnTo>
                  <a:lnTo>
                    <a:pt x="9287" y="8047"/>
                  </a:lnTo>
                  <a:lnTo>
                    <a:pt x="9290" y="8126"/>
                  </a:lnTo>
                  <a:lnTo>
                    <a:pt x="9288" y="8205"/>
                  </a:lnTo>
                  <a:lnTo>
                    <a:pt x="9282" y="8285"/>
                  </a:lnTo>
                  <a:lnTo>
                    <a:pt x="9271" y="8364"/>
                  </a:lnTo>
                  <a:lnTo>
                    <a:pt x="9257" y="8443"/>
                  </a:lnTo>
                  <a:lnTo>
                    <a:pt x="9238" y="8522"/>
                  </a:lnTo>
                  <a:lnTo>
                    <a:pt x="9122" y="8955"/>
                  </a:lnTo>
                  <a:lnTo>
                    <a:pt x="9120" y="8953"/>
                  </a:lnTo>
                  <a:lnTo>
                    <a:pt x="9059" y="8901"/>
                  </a:lnTo>
                  <a:lnTo>
                    <a:pt x="9000" y="8845"/>
                  </a:lnTo>
                  <a:lnTo>
                    <a:pt x="8110" y="7955"/>
                  </a:lnTo>
                  <a:lnTo>
                    <a:pt x="7219" y="7065"/>
                  </a:lnTo>
                  <a:lnTo>
                    <a:pt x="7164" y="7006"/>
                  </a:lnTo>
                  <a:lnTo>
                    <a:pt x="7111" y="6944"/>
                  </a:lnTo>
                  <a:lnTo>
                    <a:pt x="7063" y="6881"/>
                  </a:lnTo>
                  <a:lnTo>
                    <a:pt x="7018" y="6815"/>
                  </a:lnTo>
                  <a:lnTo>
                    <a:pt x="6976" y="6747"/>
                  </a:lnTo>
                  <a:lnTo>
                    <a:pt x="6939" y="6678"/>
                  </a:lnTo>
                  <a:lnTo>
                    <a:pt x="6905" y="6606"/>
                  </a:lnTo>
                  <a:lnTo>
                    <a:pt x="6875" y="6534"/>
                  </a:lnTo>
                  <a:lnTo>
                    <a:pt x="6849" y="6459"/>
                  </a:lnTo>
                  <a:lnTo>
                    <a:pt x="6826" y="6384"/>
                  </a:lnTo>
                  <a:lnTo>
                    <a:pt x="6808" y="6307"/>
                  </a:lnTo>
                  <a:lnTo>
                    <a:pt x="6794" y="6230"/>
                  </a:lnTo>
                  <a:lnTo>
                    <a:pt x="6783" y="6152"/>
                  </a:lnTo>
                  <a:lnTo>
                    <a:pt x="6777" y="6073"/>
                  </a:lnTo>
                  <a:lnTo>
                    <a:pt x="6775" y="5994"/>
                  </a:lnTo>
                  <a:lnTo>
                    <a:pt x="6777" y="5915"/>
                  </a:lnTo>
                  <a:lnTo>
                    <a:pt x="6783" y="5835"/>
                  </a:lnTo>
                  <a:lnTo>
                    <a:pt x="6793" y="5756"/>
                  </a:lnTo>
                  <a:lnTo>
                    <a:pt x="6808" y="5676"/>
                  </a:lnTo>
                  <a:lnTo>
                    <a:pt x="6826" y="5597"/>
                  </a:lnTo>
                  <a:lnTo>
                    <a:pt x="6942" y="5165"/>
                  </a:lnTo>
                  <a:lnTo>
                    <a:pt x="6944" y="5167"/>
                  </a:lnTo>
                  <a:lnTo>
                    <a:pt x="7006" y="5219"/>
                  </a:lnTo>
                  <a:lnTo>
                    <a:pt x="7065" y="5275"/>
                  </a:lnTo>
                  <a:lnTo>
                    <a:pt x="7955" y="6165"/>
                  </a:lnTo>
                  <a:lnTo>
                    <a:pt x="8845" y="7055"/>
                  </a:lnTo>
                  <a:lnTo>
                    <a:pt x="8901" y="7114"/>
                  </a:lnTo>
                  <a:lnTo>
                    <a:pt x="8953" y="7175"/>
                  </a:lnTo>
                  <a:lnTo>
                    <a:pt x="9002" y="7239"/>
                  </a:lnTo>
                  <a:lnTo>
                    <a:pt x="9047" y="7305"/>
                  </a:lnTo>
                  <a:lnTo>
                    <a:pt x="9088" y="7372"/>
                  </a:lnTo>
                  <a:lnTo>
                    <a:pt x="9125" y="7442"/>
                  </a:lnTo>
                  <a:lnTo>
                    <a:pt x="9159" y="7513"/>
                  </a:lnTo>
                  <a:lnTo>
                    <a:pt x="9189" y="7586"/>
                  </a:lnTo>
                  <a:lnTo>
                    <a:pt x="9215" y="7660"/>
                  </a:lnTo>
                  <a:lnTo>
                    <a:pt x="9238" y="7736"/>
                  </a:lnTo>
                  <a:lnTo>
                    <a:pt x="10653" y="7357"/>
                  </a:lnTo>
                  <a:lnTo>
                    <a:pt x="10629" y="7281"/>
                  </a:lnTo>
                  <a:lnTo>
                    <a:pt x="10597" y="7209"/>
                  </a:lnTo>
                  <a:lnTo>
                    <a:pt x="10557" y="7140"/>
                  </a:lnTo>
                  <a:lnTo>
                    <a:pt x="10510" y="7075"/>
                  </a:lnTo>
                  <a:lnTo>
                    <a:pt x="10456" y="7015"/>
                  </a:lnTo>
                  <a:lnTo>
                    <a:pt x="8780" y="5339"/>
                  </a:lnTo>
                  <a:lnTo>
                    <a:pt x="7294" y="3853"/>
                  </a:lnTo>
                  <a:lnTo>
                    <a:pt x="7478" y="3166"/>
                  </a:lnTo>
                  <a:lnTo>
                    <a:pt x="7501" y="3088"/>
                  </a:lnTo>
                  <a:lnTo>
                    <a:pt x="7528" y="3012"/>
                  </a:lnTo>
                  <a:lnTo>
                    <a:pt x="7559" y="2938"/>
                  </a:lnTo>
                  <a:lnTo>
                    <a:pt x="7593" y="2866"/>
                  </a:lnTo>
                  <a:lnTo>
                    <a:pt x="7631" y="2797"/>
                  </a:lnTo>
                  <a:lnTo>
                    <a:pt x="7673" y="2729"/>
                  </a:lnTo>
                  <a:lnTo>
                    <a:pt x="7718" y="2664"/>
                  </a:lnTo>
                  <a:lnTo>
                    <a:pt x="7766" y="2602"/>
                  </a:lnTo>
                  <a:lnTo>
                    <a:pt x="7817" y="2542"/>
                  </a:lnTo>
                  <a:lnTo>
                    <a:pt x="7871" y="2485"/>
                  </a:lnTo>
                  <a:lnTo>
                    <a:pt x="7928" y="2431"/>
                  </a:lnTo>
                  <a:lnTo>
                    <a:pt x="7988" y="2380"/>
                  </a:lnTo>
                  <a:lnTo>
                    <a:pt x="8050" y="2332"/>
                  </a:lnTo>
                  <a:lnTo>
                    <a:pt x="8115" y="2287"/>
                  </a:lnTo>
                  <a:lnTo>
                    <a:pt x="8183" y="2245"/>
                  </a:lnTo>
                  <a:lnTo>
                    <a:pt x="8252" y="2207"/>
                  </a:lnTo>
                  <a:lnTo>
                    <a:pt x="8324" y="2173"/>
                  </a:lnTo>
                  <a:lnTo>
                    <a:pt x="8398" y="2142"/>
                  </a:lnTo>
                  <a:lnTo>
                    <a:pt x="8474" y="2115"/>
                  </a:lnTo>
                  <a:lnTo>
                    <a:pt x="8552" y="2092"/>
                  </a:lnTo>
                  <a:lnTo>
                    <a:pt x="9514" y="1834"/>
                  </a:lnTo>
                  <a:lnTo>
                    <a:pt x="8561" y="881"/>
                  </a:lnTo>
                  <a:lnTo>
                    <a:pt x="7177" y="1252"/>
                  </a:lnTo>
                  <a:lnTo>
                    <a:pt x="7100" y="1277"/>
                  </a:lnTo>
                  <a:lnTo>
                    <a:pt x="7027" y="1309"/>
                  </a:lnTo>
                  <a:lnTo>
                    <a:pt x="6958" y="1349"/>
                  </a:lnTo>
                  <a:lnTo>
                    <a:pt x="6894" y="1396"/>
                  </a:lnTo>
                  <a:lnTo>
                    <a:pt x="6835" y="1449"/>
                  </a:lnTo>
                  <a:lnTo>
                    <a:pt x="6782" y="1508"/>
                  </a:lnTo>
                  <a:lnTo>
                    <a:pt x="6736" y="1572"/>
                  </a:lnTo>
                  <a:lnTo>
                    <a:pt x="6696" y="1640"/>
                  </a:lnTo>
                  <a:lnTo>
                    <a:pt x="6663" y="1714"/>
                  </a:lnTo>
                  <a:lnTo>
                    <a:pt x="6638" y="1791"/>
                  </a:lnTo>
                  <a:lnTo>
                    <a:pt x="6267" y="3175"/>
                  </a:lnTo>
                  <a:lnTo>
                    <a:pt x="6175" y="3518"/>
                  </a:lnTo>
                  <a:lnTo>
                    <a:pt x="3175" y="4322"/>
                  </a:lnTo>
                  <a:lnTo>
                    <a:pt x="1791" y="4693"/>
                  </a:lnTo>
                  <a:lnTo>
                    <a:pt x="1714" y="4718"/>
                  </a:lnTo>
                  <a:lnTo>
                    <a:pt x="1640" y="4751"/>
                  </a:lnTo>
                  <a:lnTo>
                    <a:pt x="1571" y="4791"/>
                  </a:lnTo>
                  <a:lnTo>
                    <a:pt x="1507" y="4837"/>
                  </a:lnTo>
                  <a:lnTo>
                    <a:pt x="1449" y="4890"/>
                  </a:lnTo>
                  <a:lnTo>
                    <a:pt x="1396" y="4949"/>
                  </a:lnTo>
                  <a:lnTo>
                    <a:pt x="1349" y="5013"/>
                  </a:lnTo>
                  <a:lnTo>
                    <a:pt x="1309" y="5082"/>
                  </a:lnTo>
                  <a:lnTo>
                    <a:pt x="1277" y="5155"/>
                  </a:lnTo>
                  <a:lnTo>
                    <a:pt x="1251" y="5232"/>
                  </a:lnTo>
                  <a:lnTo>
                    <a:pt x="881" y="6616"/>
                  </a:lnTo>
                  <a:lnTo>
                    <a:pt x="25" y="9810"/>
                  </a:lnTo>
                  <a:lnTo>
                    <a:pt x="8" y="9889"/>
                  </a:lnTo>
                  <a:lnTo>
                    <a:pt x="0" y="9969"/>
                  </a:lnTo>
                  <a:lnTo>
                    <a:pt x="0" y="10048"/>
                  </a:lnTo>
                  <a:lnTo>
                    <a:pt x="8" y="10127"/>
                  </a:lnTo>
                  <a:lnTo>
                    <a:pt x="25" y="10204"/>
                  </a:lnTo>
                  <a:lnTo>
                    <a:pt x="1141" y="9905"/>
                  </a:lnTo>
                  <a:lnTo>
                    <a:pt x="25" y="10204"/>
                  </a:lnTo>
                  <a:lnTo>
                    <a:pt x="49" y="10280"/>
                  </a:lnTo>
                  <a:lnTo>
                    <a:pt x="81" y="10352"/>
                  </a:lnTo>
                  <a:lnTo>
                    <a:pt x="121" y="10421"/>
                  </a:lnTo>
                  <a:lnTo>
                    <a:pt x="168" y="10486"/>
                  </a:lnTo>
                  <a:lnTo>
                    <a:pt x="222" y="10546"/>
                  </a:lnTo>
                  <a:lnTo>
                    <a:pt x="1898" y="12222"/>
                  </a:lnTo>
                  <a:lnTo>
                    <a:pt x="2723" y="11396"/>
                  </a:lnTo>
                  <a:lnTo>
                    <a:pt x="1833" y="10506"/>
                  </a:lnTo>
                  <a:lnTo>
                    <a:pt x="1777" y="10447"/>
                  </a:lnTo>
                  <a:lnTo>
                    <a:pt x="1725" y="10386"/>
                  </a:lnTo>
                  <a:lnTo>
                    <a:pt x="1676" y="10322"/>
                  </a:lnTo>
                  <a:lnTo>
                    <a:pt x="1631" y="10256"/>
                  </a:lnTo>
                  <a:lnTo>
                    <a:pt x="1590" y="10189"/>
                  </a:lnTo>
                  <a:lnTo>
                    <a:pt x="1553" y="10119"/>
                  </a:lnTo>
                  <a:lnTo>
                    <a:pt x="1519" y="10048"/>
                  </a:lnTo>
                  <a:lnTo>
                    <a:pt x="1489" y="9975"/>
                  </a:lnTo>
                  <a:lnTo>
                    <a:pt x="1462" y="9901"/>
                  </a:lnTo>
                  <a:lnTo>
                    <a:pt x="1440" y="9825"/>
                  </a:lnTo>
                  <a:lnTo>
                    <a:pt x="1422" y="9749"/>
                  </a:lnTo>
                  <a:lnTo>
                    <a:pt x="1407" y="9671"/>
                  </a:lnTo>
                  <a:lnTo>
                    <a:pt x="1397" y="9593"/>
                  </a:lnTo>
                  <a:lnTo>
                    <a:pt x="1391" y="9514"/>
                  </a:lnTo>
                  <a:lnTo>
                    <a:pt x="1388" y="9435"/>
                  </a:lnTo>
                  <a:lnTo>
                    <a:pt x="1390" y="9356"/>
                  </a:lnTo>
                  <a:lnTo>
                    <a:pt x="1396" y="9276"/>
                  </a:lnTo>
                  <a:lnTo>
                    <a:pt x="1407" y="9197"/>
                  </a:lnTo>
                  <a:lnTo>
                    <a:pt x="1421" y="9118"/>
                  </a:lnTo>
                  <a:lnTo>
                    <a:pt x="1440" y="9039"/>
                  </a:lnTo>
                  <a:lnTo>
                    <a:pt x="1834" y="7570"/>
                  </a:lnTo>
                  <a:lnTo>
                    <a:pt x="2092" y="6607"/>
                  </a:lnTo>
                  <a:lnTo>
                    <a:pt x="2115" y="6529"/>
                  </a:lnTo>
                  <a:lnTo>
                    <a:pt x="2142" y="6454"/>
                  </a:lnTo>
                  <a:lnTo>
                    <a:pt x="2173" y="6380"/>
                  </a:lnTo>
                  <a:lnTo>
                    <a:pt x="2207" y="6308"/>
                  </a:lnTo>
                  <a:lnTo>
                    <a:pt x="2245" y="6238"/>
                  </a:lnTo>
                  <a:lnTo>
                    <a:pt x="2287" y="6171"/>
                  </a:lnTo>
                  <a:lnTo>
                    <a:pt x="2331" y="6106"/>
                  </a:lnTo>
                  <a:lnTo>
                    <a:pt x="2379" y="6043"/>
                  </a:lnTo>
                  <a:lnTo>
                    <a:pt x="2431" y="5983"/>
                  </a:lnTo>
                  <a:lnTo>
                    <a:pt x="2485" y="5926"/>
                  </a:lnTo>
                  <a:lnTo>
                    <a:pt x="2542" y="5872"/>
                  </a:lnTo>
                  <a:lnTo>
                    <a:pt x="2602" y="5821"/>
                  </a:lnTo>
                  <a:lnTo>
                    <a:pt x="2664" y="5773"/>
                  </a:lnTo>
                  <a:lnTo>
                    <a:pt x="2729" y="5728"/>
                  </a:lnTo>
                  <a:lnTo>
                    <a:pt x="2796" y="5687"/>
                  </a:lnTo>
                  <a:lnTo>
                    <a:pt x="2866" y="5649"/>
                  </a:lnTo>
                  <a:lnTo>
                    <a:pt x="2938" y="5614"/>
                  </a:lnTo>
                  <a:lnTo>
                    <a:pt x="3012" y="5583"/>
                  </a:lnTo>
                  <a:lnTo>
                    <a:pt x="3088" y="5556"/>
                  </a:lnTo>
                  <a:lnTo>
                    <a:pt x="3166" y="5533"/>
                  </a:lnTo>
                  <a:lnTo>
                    <a:pt x="4128" y="5275"/>
                  </a:lnTo>
                  <a:lnTo>
                    <a:pt x="5597" y="4881"/>
                  </a:lnTo>
                  <a:lnTo>
                    <a:pt x="5676" y="4863"/>
                  </a:lnTo>
                  <a:lnTo>
                    <a:pt x="5755" y="4848"/>
                  </a:lnTo>
                  <a:lnTo>
                    <a:pt x="5821" y="4840"/>
                  </a:lnTo>
                  <a:lnTo>
                    <a:pt x="5411" y="6368"/>
                  </a:lnTo>
                  <a:lnTo>
                    <a:pt x="5394" y="6448"/>
                  </a:lnTo>
                  <a:lnTo>
                    <a:pt x="5386" y="6527"/>
                  </a:lnTo>
                  <a:lnTo>
                    <a:pt x="5386" y="6607"/>
                  </a:lnTo>
                  <a:lnTo>
                    <a:pt x="5395" y="6686"/>
                  </a:lnTo>
                  <a:lnTo>
                    <a:pt x="5411" y="6763"/>
                  </a:lnTo>
                  <a:lnTo>
                    <a:pt x="5436" y="6838"/>
                  </a:lnTo>
                  <a:lnTo>
                    <a:pt x="5468" y="6911"/>
                  </a:lnTo>
                  <a:lnTo>
                    <a:pt x="5507" y="6980"/>
                  </a:lnTo>
                  <a:lnTo>
                    <a:pt x="5554" y="7045"/>
                  </a:lnTo>
                  <a:lnTo>
                    <a:pt x="5609" y="7105"/>
                  </a:lnTo>
                  <a:lnTo>
                    <a:pt x="7284" y="8780"/>
                  </a:lnTo>
                  <a:lnTo>
                    <a:pt x="8770" y="10267"/>
                  </a:lnTo>
                  <a:lnTo>
                    <a:pt x="8586" y="10954"/>
                  </a:lnTo>
                  <a:lnTo>
                    <a:pt x="8563" y="11032"/>
                  </a:lnTo>
                  <a:lnTo>
                    <a:pt x="8536" y="11107"/>
                  </a:lnTo>
                  <a:lnTo>
                    <a:pt x="8506" y="11181"/>
                  </a:lnTo>
                  <a:lnTo>
                    <a:pt x="8471" y="11253"/>
                  </a:lnTo>
                  <a:lnTo>
                    <a:pt x="8433" y="11323"/>
                  </a:lnTo>
                  <a:lnTo>
                    <a:pt x="8391" y="11390"/>
                  </a:lnTo>
                  <a:lnTo>
                    <a:pt x="8347" y="11455"/>
                  </a:lnTo>
                  <a:lnTo>
                    <a:pt x="8299" y="11518"/>
                  </a:lnTo>
                  <a:lnTo>
                    <a:pt x="8247" y="11578"/>
                  </a:lnTo>
                  <a:lnTo>
                    <a:pt x="8193" y="11635"/>
                  </a:lnTo>
                  <a:lnTo>
                    <a:pt x="8136" y="11689"/>
                  </a:lnTo>
                  <a:lnTo>
                    <a:pt x="8076" y="11740"/>
                  </a:lnTo>
                  <a:lnTo>
                    <a:pt x="8014" y="11788"/>
                  </a:lnTo>
                  <a:lnTo>
                    <a:pt x="7949" y="11833"/>
                  </a:lnTo>
                  <a:lnTo>
                    <a:pt x="7882" y="11874"/>
                  </a:lnTo>
                  <a:lnTo>
                    <a:pt x="7812" y="11912"/>
                  </a:lnTo>
                  <a:lnTo>
                    <a:pt x="7740" y="11947"/>
                  </a:lnTo>
                  <a:lnTo>
                    <a:pt x="7666" y="11978"/>
                  </a:lnTo>
                  <a:lnTo>
                    <a:pt x="7590" y="12005"/>
                  </a:lnTo>
                  <a:lnTo>
                    <a:pt x="7512" y="12028"/>
                  </a:lnTo>
                  <a:lnTo>
                    <a:pt x="6550" y="12286"/>
                  </a:lnTo>
                  <a:lnTo>
                    <a:pt x="7503" y="13239"/>
                  </a:lnTo>
                  <a:lnTo>
                    <a:pt x="8887" y="12868"/>
                  </a:lnTo>
                  <a:lnTo>
                    <a:pt x="8964" y="12843"/>
                  </a:lnTo>
                  <a:lnTo>
                    <a:pt x="9038" y="12810"/>
                  </a:lnTo>
                  <a:lnTo>
                    <a:pt x="9107" y="12770"/>
                  </a:lnTo>
                  <a:lnTo>
                    <a:pt x="9171" y="12724"/>
                  </a:lnTo>
                  <a:lnTo>
                    <a:pt x="9229" y="12671"/>
                  </a:lnTo>
                  <a:lnTo>
                    <a:pt x="9282" y="12612"/>
                  </a:lnTo>
                  <a:lnTo>
                    <a:pt x="9329" y="12548"/>
                  </a:lnTo>
                  <a:lnTo>
                    <a:pt x="9369" y="12479"/>
                  </a:lnTo>
                  <a:lnTo>
                    <a:pt x="9401" y="12406"/>
                  </a:lnTo>
                  <a:lnTo>
                    <a:pt x="9427" y="12329"/>
                  </a:lnTo>
                  <a:lnTo>
                    <a:pt x="9797" y="10945"/>
                  </a:lnTo>
                  <a:lnTo>
                    <a:pt x="9889" y="10601"/>
                  </a:lnTo>
                  <a:lnTo>
                    <a:pt x="12426" y="9922"/>
                  </a:lnTo>
                  <a:lnTo>
                    <a:pt x="12426" y="9334"/>
                  </a:lnTo>
                  <a:lnTo>
                    <a:pt x="12382" y="9290"/>
                  </a:lnTo>
                  <a:lnTo>
                    <a:pt x="12426" y="9334"/>
                  </a:lnTo>
                  <a:lnTo>
                    <a:pt x="12426" y="8713"/>
                  </a:lnTo>
                  <a:close/>
                  <a:moveTo>
                    <a:pt x="12426" y="164"/>
                  </a:moveTo>
                  <a:lnTo>
                    <a:pt x="12366" y="121"/>
                  </a:lnTo>
                  <a:lnTo>
                    <a:pt x="12297" y="82"/>
                  </a:lnTo>
                  <a:lnTo>
                    <a:pt x="12224" y="49"/>
                  </a:lnTo>
                  <a:lnTo>
                    <a:pt x="12149" y="25"/>
                  </a:lnTo>
                  <a:lnTo>
                    <a:pt x="12072" y="9"/>
                  </a:lnTo>
                  <a:lnTo>
                    <a:pt x="11993" y="0"/>
                  </a:lnTo>
                  <a:lnTo>
                    <a:pt x="11914" y="0"/>
                  </a:lnTo>
                  <a:lnTo>
                    <a:pt x="11834" y="8"/>
                  </a:lnTo>
                  <a:lnTo>
                    <a:pt x="11754" y="25"/>
                  </a:lnTo>
                  <a:lnTo>
                    <a:pt x="8561" y="881"/>
                  </a:lnTo>
                  <a:lnTo>
                    <a:pt x="9514" y="1834"/>
                  </a:lnTo>
                  <a:lnTo>
                    <a:pt x="10984" y="1440"/>
                  </a:lnTo>
                  <a:lnTo>
                    <a:pt x="11062" y="1421"/>
                  </a:lnTo>
                  <a:lnTo>
                    <a:pt x="11142" y="1407"/>
                  </a:lnTo>
                  <a:lnTo>
                    <a:pt x="11221" y="1396"/>
                  </a:lnTo>
                  <a:lnTo>
                    <a:pt x="11301" y="1390"/>
                  </a:lnTo>
                  <a:lnTo>
                    <a:pt x="11380" y="1388"/>
                  </a:lnTo>
                  <a:lnTo>
                    <a:pt x="11459" y="1391"/>
                  </a:lnTo>
                  <a:lnTo>
                    <a:pt x="11538" y="1397"/>
                  </a:lnTo>
                  <a:lnTo>
                    <a:pt x="11616" y="1407"/>
                  </a:lnTo>
                  <a:lnTo>
                    <a:pt x="11694" y="1422"/>
                  </a:lnTo>
                  <a:lnTo>
                    <a:pt x="11770" y="1440"/>
                  </a:lnTo>
                  <a:lnTo>
                    <a:pt x="11845" y="1463"/>
                  </a:lnTo>
                  <a:lnTo>
                    <a:pt x="11920" y="1489"/>
                  </a:lnTo>
                  <a:lnTo>
                    <a:pt x="11993" y="1519"/>
                  </a:lnTo>
                  <a:lnTo>
                    <a:pt x="12064" y="1553"/>
                  </a:lnTo>
                  <a:lnTo>
                    <a:pt x="12134" y="1590"/>
                  </a:lnTo>
                  <a:lnTo>
                    <a:pt x="12201" y="1632"/>
                  </a:lnTo>
                  <a:lnTo>
                    <a:pt x="12267" y="1677"/>
                  </a:lnTo>
                  <a:lnTo>
                    <a:pt x="12331" y="1725"/>
                  </a:lnTo>
                  <a:lnTo>
                    <a:pt x="12392" y="1778"/>
                  </a:lnTo>
                  <a:lnTo>
                    <a:pt x="12426" y="1809"/>
                  </a:lnTo>
                  <a:lnTo>
                    <a:pt x="12426" y="164"/>
                  </a:lnTo>
                  <a:close/>
                </a:path>
              </a:pathLst>
            </a:custGeom>
            <a:solidFill>
              <a:srgbClr val="337B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cs-CZ">
                <a:pattFill prst="pct5">
                  <a:fgClr>
                    <a:schemeClr val="tx1"/>
                  </a:fgClr>
                  <a:bgClr>
                    <a:schemeClr val="bg1"/>
                  </a:bgClr>
                </a:pattFill>
              </a:endParaRPr>
            </a:p>
          </p:txBody>
        </p:sp>
        <p:sp>
          <p:nvSpPr>
            <p:cNvPr id="52" name="AutoShape 79">
              <a:extLst>
                <a:ext uri="{FF2B5EF4-FFF2-40B4-BE49-F238E27FC236}">
                  <a16:creationId xmlns:a16="http://schemas.microsoft.com/office/drawing/2014/main" id="{6AFECED4-574B-91E5-E402-4FC0B8C68E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2" y="22671"/>
              <a:ext cx="7393" cy="8788"/>
            </a:xfrm>
            <a:custGeom>
              <a:avLst/>
              <a:gdLst>
                <a:gd name="T0" fmla="+- 0 9144 6063"/>
                <a:gd name="T1" fmla="*/ T0 w 7393"/>
                <a:gd name="T2" fmla="+- 0 30580 22672"/>
                <a:gd name="T3" fmla="*/ 30580 h 8788"/>
                <a:gd name="T4" fmla="+- 0 8816 6063"/>
                <a:gd name="T5" fmla="*/ T4 w 7393"/>
                <a:gd name="T6" fmla="+- 0 30580 22672"/>
                <a:gd name="T7" fmla="*/ 30580 h 8788"/>
                <a:gd name="T8" fmla="+- 0 8510 6063"/>
                <a:gd name="T9" fmla="*/ T8 w 7393"/>
                <a:gd name="T10" fmla="+- 0 30468 22672"/>
                <a:gd name="T11" fmla="*/ 30468 h 8788"/>
                <a:gd name="T12" fmla="+- 0 7759 6063"/>
                <a:gd name="T13" fmla="*/ T12 w 7393"/>
                <a:gd name="T14" fmla="+- 0 29763 22672"/>
                <a:gd name="T15" fmla="*/ 29763 h 8788"/>
                <a:gd name="T16" fmla="+- 0 7053 6063"/>
                <a:gd name="T17" fmla="*/ T16 w 7393"/>
                <a:gd name="T18" fmla="+- 0 29011 22672"/>
                <a:gd name="T19" fmla="*/ 29011 h 8788"/>
                <a:gd name="T20" fmla="+- 0 6079 6063"/>
                <a:gd name="T21" fmla="*/ T20 w 7393"/>
                <a:gd name="T22" fmla="+- 0 29021 22672"/>
                <a:gd name="T23" fmla="*/ 29021 h 8788"/>
                <a:gd name="T24" fmla="+- 0 6202 6063"/>
                <a:gd name="T25" fmla="*/ T24 w 7393"/>
                <a:gd name="T26" fmla="+- 0 29234 22672"/>
                <a:gd name="T27" fmla="*/ 29234 h 8788"/>
                <a:gd name="T28" fmla="+- 0 8387 6063"/>
                <a:gd name="T29" fmla="*/ T28 w 7393"/>
                <a:gd name="T30" fmla="+- 0 31396 22672"/>
                <a:gd name="T31" fmla="*/ 31396 h 8788"/>
                <a:gd name="T32" fmla="+- 0 8623 6063"/>
                <a:gd name="T33" fmla="*/ T32 w 7393"/>
                <a:gd name="T34" fmla="+- 0 31459 22672"/>
                <a:gd name="T35" fmla="*/ 31459 h 8788"/>
                <a:gd name="T36" fmla="+- 0 12695 6063"/>
                <a:gd name="T37" fmla="*/ T36 w 7393"/>
                <a:gd name="T38" fmla="+- 0 27248 22672"/>
                <a:gd name="T39" fmla="*/ 27248 h 8788"/>
                <a:gd name="T40" fmla="+- 0 12572 6063"/>
                <a:gd name="T41" fmla="*/ T40 w 7393"/>
                <a:gd name="T42" fmla="+- 0 27036 22672"/>
                <a:gd name="T43" fmla="*/ 27036 h 8788"/>
                <a:gd name="T44" fmla="+- 0 10744 6063"/>
                <a:gd name="T45" fmla="*/ T44 w 7393"/>
                <a:gd name="T46" fmla="+- 0 24560 22672"/>
                <a:gd name="T47" fmla="*/ 24560 h 8788"/>
                <a:gd name="T48" fmla="+- 0 10908 6063"/>
                <a:gd name="T49" fmla="*/ T48 w 7393"/>
                <a:gd name="T50" fmla="+- 0 24276 22672"/>
                <a:gd name="T51" fmla="*/ 24276 h 8788"/>
                <a:gd name="T52" fmla="+- 0 11157 6063"/>
                <a:gd name="T53" fmla="*/ T52 w 7393"/>
                <a:gd name="T54" fmla="+- 0 24067 22672"/>
                <a:gd name="T55" fmla="*/ 24067 h 8788"/>
                <a:gd name="T56" fmla="+- 0 11986 6063"/>
                <a:gd name="T57" fmla="*/ T56 w 7393"/>
                <a:gd name="T58" fmla="+- 0 23811 22672"/>
                <a:gd name="T59" fmla="*/ 23811 h 8788"/>
                <a:gd name="T60" fmla="+- 0 10416 6063"/>
                <a:gd name="T61" fmla="*/ T60 w 7393"/>
                <a:gd name="T62" fmla="+- 0 23496 22672"/>
                <a:gd name="T63" fmla="*/ 23496 h 8788"/>
                <a:gd name="T64" fmla="+- 0 10243 6063"/>
                <a:gd name="T65" fmla="*/ T64 w 7393"/>
                <a:gd name="T66" fmla="+- 0 23668 22672"/>
                <a:gd name="T67" fmla="*/ 23668 h 8788"/>
                <a:gd name="T68" fmla="+- 0 9907 6063"/>
                <a:gd name="T69" fmla="*/ T68 w 7393"/>
                <a:gd name="T70" fmla="+- 0 24859 22672"/>
                <a:gd name="T71" fmla="*/ 24859 h 8788"/>
                <a:gd name="T72" fmla="+- 0 7119 6063"/>
                <a:gd name="T73" fmla="*/ T72 w 7393"/>
                <a:gd name="T74" fmla="+- 0 25611 22672"/>
                <a:gd name="T75" fmla="*/ 25611 h 8788"/>
                <a:gd name="T76" fmla="+- 0 6925 6063"/>
                <a:gd name="T77" fmla="*/ T76 w 7393"/>
                <a:gd name="T78" fmla="+- 0 25759 22672"/>
                <a:gd name="T79" fmla="*/ 25759 h 8788"/>
                <a:gd name="T80" fmla="+- 0 6612 6063"/>
                <a:gd name="T81" fmla="*/ T80 w 7393"/>
                <a:gd name="T82" fmla="+- 0 26788 22672"/>
                <a:gd name="T83" fmla="*/ 26788 h 8788"/>
                <a:gd name="T84" fmla="+- 0 6067 6063"/>
                <a:gd name="T85" fmla="*/ T84 w 7393"/>
                <a:gd name="T86" fmla="+- 0 28961 22672"/>
                <a:gd name="T87" fmla="*/ 28961 h 8788"/>
                <a:gd name="T88" fmla="+- 0 6932 6063"/>
                <a:gd name="T89" fmla="*/ T88 w 7393"/>
                <a:gd name="T90" fmla="+- 0 28624 22672"/>
                <a:gd name="T91" fmla="*/ 28624 h 8788"/>
                <a:gd name="T92" fmla="+- 0 6960 6063"/>
                <a:gd name="T93" fmla="*/ T92 w 7393"/>
                <a:gd name="T94" fmla="+- 0 28296 22672"/>
                <a:gd name="T95" fmla="*/ 28296 h 8788"/>
                <a:gd name="T96" fmla="+- 0 7423 6063"/>
                <a:gd name="T97" fmla="*/ T96 w 7393"/>
                <a:gd name="T98" fmla="+- 0 26625 22672"/>
                <a:gd name="T99" fmla="*/ 26625 h 8788"/>
                <a:gd name="T100" fmla="+- 0 7610 6063"/>
                <a:gd name="T101" fmla="*/ T100 w 7393"/>
                <a:gd name="T102" fmla="+- 0 26358 22672"/>
                <a:gd name="T103" fmla="*/ 26358 h 8788"/>
                <a:gd name="T104" fmla="+- 0 7877 6063"/>
                <a:gd name="T105" fmla="*/ T104 w 7393"/>
                <a:gd name="T106" fmla="+- 0 26171 22672"/>
                <a:gd name="T107" fmla="*/ 26171 h 8788"/>
                <a:gd name="T108" fmla="+- 0 8633 6063"/>
                <a:gd name="T109" fmla="*/ T108 w 7393"/>
                <a:gd name="T110" fmla="+- 0 25953 22672"/>
                <a:gd name="T111" fmla="*/ 25953 h 8788"/>
                <a:gd name="T112" fmla="+- 0 9432 6063"/>
                <a:gd name="T113" fmla="*/ T112 w 7393"/>
                <a:gd name="T114" fmla="+- 0 26633 22672"/>
                <a:gd name="T115" fmla="*/ 26633 h 8788"/>
                <a:gd name="T116" fmla="+- 0 9432 6063"/>
                <a:gd name="T117" fmla="*/ T116 w 7393"/>
                <a:gd name="T118" fmla="+- 0 26879 22672"/>
                <a:gd name="T119" fmla="*/ 26879 h 8788"/>
                <a:gd name="T120" fmla="+- 0 10281 6063"/>
                <a:gd name="T121" fmla="*/ T120 w 7393"/>
                <a:gd name="T122" fmla="+- 0 26400 22672"/>
                <a:gd name="T123" fmla="*/ 26400 h 8788"/>
                <a:gd name="T124" fmla="+- 0 10385 6063"/>
                <a:gd name="T125" fmla="*/ T124 w 7393"/>
                <a:gd name="T126" fmla="+- 0 25885 22672"/>
                <a:gd name="T127" fmla="*/ 25885 h 8788"/>
                <a:gd name="T128" fmla="+- 0 11569 6063"/>
                <a:gd name="T129" fmla="*/ T128 w 7393"/>
                <a:gd name="T130" fmla="+- 0 27061 22672"/>
                <a:gd name="T131" fmla="*/ 27061 h 8788"/>
                <a:gd name="T132" fmla="+- 0 11758 6063"/>
                <a:gd name="T133" fmla="*/ T132 w 7393"/>
                <a:gd name="T134" fmla="+- 0 27331 22672"/>
                <a:gd name="T135" fmla="*/ 27331 h 8788"/>
                <a:gd name="T136" fmla="+- 0 13456 6063"/>
                <a:gd name="T137" fmla="*/ T136 w 7393"/>
                <a:gd name="T138" fmla="+- 0 28185 22672"/>
                <a:gd name="T139" fmla="*/ 28185 h 8788"/>
                <a:gd name="T140" fmla="+- 0 12695 6063"/>
                <a:gd name="T141" fmla="*/ T140 w 7393"/>
                <a:gd name="T142" fmla="+- 0 27494 22672"/>
                <a:gd name="T143" fmla="*/ 27494 h 8788"/>
                <a:gd name="T144" fmla="+- 0 12695 6063"/>
                <a:gd name="T145" fmla="*/ T144 w 7393"/>
                <a:gd name="T146" fmla="+- 0 27248 22672"/>
                <a:gd name="T147" fmla="*/ 27248 h 8788"/>
                <a:gd name="T148" fmla="+- 0 11846 6063"/>
                <a:gd name="T149" fmla="*/ T148 w 7393"/>
                <a:gd name="T150" fmla="+- 0 27727 22672"/>
                <a:gd name="T151" fmla="*/ 27727 h 8788"/>
                <a:gd name="T152" fmla="+- 0 11742 6063"/>
                <a:gd name="T153" fmla="*/ T152 w 7393"/>
                <a:gd name="T154" fmla="+- 0 28243 22672"/>
                <a:gd name="T155" fmla="*/ 28243 h 8788"/>
                <a:gd name="T156" fmla="+- 0 10558 6063"/>
                <a:gd name="T157" fmla="*/ T156 w 7393"/>
                <a:gd name="T158" fmla="+- 0 27067 22672"/>
                <a:gd name="T159" fmla="*/ 27067 h 8788"/>
                <a:gd name="T160" fmla="+- 0 10369 6063"/>
                <a:gd name="T161" fmla="*/ T160 w 7393"/>
                <a:gd name="T162" fmla="+- 0 26796 22672"/>
                <a:gd name="T163" fmla="*/ 26796 h 8788"/>
                <a:gd name="T164" fmla="+- 0 9452 6063"/>
                <a:gd name="T165" fmla="*/ T164 w 7393"/>
                <a:gd name="T166" fmla="+- 0 26937 22672"/>
                <a:gd name="T167" fmla="*/ 26937 h 8788"/>
                <a:gd name="T168" fmla="+- 0 10598 6063"/>
                <a:gd name="T169" fmla="*/ T168 w 7393"/>
                <a:gd name="T170" fmla="+- 0 28135 22672"/>
                <a:gd name="T171" fmla="*/ 28135 h 8788"/>
                <a:gd name="T172" fmla="+- 0 11351 6063"/>
                <a:gd name="T173" fmla="*/ T172 w 7393"/>
                <a:gd name="T174" fmla="+- 0 29644 22672"/>
                <a:gd name="T175" fmla="*/ 29644 h 8788"/>
                <a:gd name="T176" fmla="+- 0 11164 6063"/>
                <a:gd name="T177" fmla="*/ T176 w 7393"/>
                <a:gd name="T178" fmla="+- 0 29912 22672"/>
                <a:gd name="T179" fmla="*/ 29912 h 8788"/>
                <a:gd name="T180" fmla="+- 0 10897 6063"/>
                <a:gd name="T181" fmla="*/ T180 w 7393"/>
                <a:gd name="T182" fmla="+- 0 30099 22672"/>
                <a:gd name="T183" fmla="*/ 30099 h 8788"/>
                <a:gd name="T184" fmla="+- 0 10734 6063"/>
                <a:gd name="T185" fmla="*/ T184 w 7393"/>
                <a:gd name="T186" fmla="+- 0 30910 22672"/>
                <a:gd name="T187" fmla="*/ 30910 h 8788"/>
                <a:gd name="T188" fmla="+- 0 11763 6063"/>
                <a:gd name="T189" fmla="*/ T188 w 7393"/>
                <a:gd name="T190" fmla="+- 0 30597 22672"/>
                <a:gd name="T191" fmla="*/ 30597 h 8788"/>
                <a:gd name="T192" fmla="+- 0 11911 6063"/>
                <a:gd name="T193" fmla="*/ T192 w 7393"/>
                <a:gd name="T194" fmla="+- 0 30403 22672"/>
                <a:gd name="T195" fmla="*/ 30403 h 8788"/>
                <a:gd name="T196" fmla="+- 0 13456 6063"/>
                <a:gd name="T197" fmla="*/ T196 w 7393"/>
                <a:gd name="T198" fmla="+- 0 28937 22672"/>
                <a:gd name="T199" fmla="*/ 28937 h 8788"/>
                <a:gd name="T200" fmla="+- 0 13442 6063"/>
                <a:gd name="T201" fmla="*/ T200 w 7393"/>
                <a:gd name="T202" fmla="+- 0 22672 22672"/>
                <a:gd name="T203" fmla="*/ 22672 h 8788"/>
                <a:gd name="T204" fmla="+- 0 12901 6063"/>
                <a:gd name="T205" fmla="*/ T204 w 7393"/>
                <a:gd name="T206" fmla="+- 0 23565 22672"/>
                <a:gd name="T207" fmla="*/ 23565 h 8788"/>
                <a:gd name="T208" fmla="+- 0 13230 6063"/>
                <a:gd name="T209" fmla="*/ T208 w 7393"/>
                <a:gd name="T210" fmla="+- 0 23537 22672"/>
                <a:gd name="T211" fmla="*/ 23537 h 8788"/>
                <a:gd name="T212" fmla="+- 0 13456 6063"/>
                <a:gd name="T213" fmla="*/ T212 w 7393"/>
                <a:gd name="T214" fmla="+- 0 23586 22672"/>
                <a:gd name="T215" fmla="*/ 23586 h 878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</a:cxnLst>
              <a:rect l="0" t="0" r="r" b="b"/>
              <a:pathLst>
                <a:path w="7393" h="8788">
                  <a:moveTo>
                    <a:pt x="4671" y="8238"/>
                  </a:moveTo>
                  <a:lnTo>
                    <a:pt x="4078" y="7645"/>
                  </a:lnTo>
                  <a:lnTo>
                    <a:pt x="3163" y="7890"/>
                  </a:lnTo>
                  <a:lnTo>
                    <a:pt x="3081" y="7908"/>
                  </a:lnTo>
                  <a:lnTo>
                    <a:pt x="2999" y="7919"/>
                  </a:lnTo>
                  <a:lnTo>
                    <a:pt x="2916" y="7922"/>
                  </a:lnTo>
                  <a:lnTo>
                    <a:pt x="2834" y="7918"/>
                  </a:lnTo>
                  <a:lnTo>
                    <a:pt x="2753" y="7908"/>
                  </a:lnTo>
                  <a:lnTo>
                    <a:pt x="2674" y="7890"/>
                  </a:lnTo>
                  <a:lnTo>
                    <a:pt x="2596" y="7865"/>
                  </a:lnTo>
                  <a:lnTo>
                    <a:pt x="2520" y="7834"/>
                  </a:lnTo>
                  <a:lnTo>
                    <a:pt x="2447" y="7796"/>
                  </a:lnTo>
                  <a:lnTo>
                    <a:pt x="2378" y="7752"/>
                  </a:lnTo>
                  <a:lnTo>
                    <a:pt x="2312" y="7702"/>
                  </a:lnTo>
                  <a:lnTo>
                    <a:pt x="2250" y="7645"/>
                  </a:lnTo>
                  <a:lnTo>
                    <a:pt x="1696" y="7091"/>
                  </a:lnTo>
                  <a:lnTo>
                    <a:pt x="1142" y="6537"/>
                  </a:lnTo>
                  <a:lnTo>
                    <a:pt x="1085" y="6475"/>
                  </a:lnTo>
                  <a:lnTo>
                    <a:pt x="1035" y="6409"/>
                  </a:lnTo>
                  <a:lnTo>
                    <a:pt x="990" y="6339"/>
                  </a:lnTo>
                  <a:lnTo>
                    <a:pt x="953" y="6267"/>
                  </a:lnTo>
                  <a:lnTo>
                    <a:pt x="922" y="6191"/>
                  </a:lnTo>
                  <a:lnTo>
                    <a:pt x="897" y="6113"/>
                  </a:lnTo>
                  <a:lnTo>
                    <a:pt x="16" y="6349"/>
                  </a:lnTo>
                  <a:lnTo>
                    <a:pt x="36" y="6407"/>
                  </a:lnTo>
                  <a:lnTo>
                    <a:pt x="63" y="6463"/>
                  </a:lnTo>
                  <a:lnTo>
                    <a:pt x="97" y="6515"/>
                  </a:lnTo>
                  <a:lnTo>
                    <a:pt x="139" y="6562"/>
                  </a:lnTo>
                  <a:lnTo>
                    <a:pt x="1182" y="7605"/>
                  </a:lnTo>
                  <a:lnTo>
                    <a:pt x="2225" y="8648"/>
                  </a:lnTo>
                  <a:lnTo>
                    <a:pt x="2272" y="8689"/>
                  </a:lnTo>
                  <a:lnTo>
                    <a:pt x="2324" y="8724"/>
                  </a:lnTo>
                  <a:lnTo>
                    <a:pt x="2379" y="8751"/>
                  </a:lnTo>
                  <a:lnTo>
                    <a:pt x="2438" y="8771"/>
                  </a:lnTo>
                  <a:lnTo>
                    <a:pt x="2498" y="8783"/>
                  </a:lnTo>
                  <a:lnTo>
                    <a:pt x="2560" y="8787"/>
                  </a:lnTo>
                  <a:lnTo>
                    <a:pt x="2622" y="8783"/>
                  </a:lnTo>
                  <a:lnTo>
                    <a:pt x="2683" y="8771"/>
                  </a:lnTo>
                  <a:lnTo>
                    <a:pt x="4671" y="8238"/>
                  </a:lnTo>
                  <a:close/>
                  <a:moveTo>
                    <a:pt x="6632" y="4576"/>
                  </a:moveTo>
                  <a:lnTo>
                    <a:pt x="6612" y="4518"/>
                  </a:lnTo>
                  <a:lnTo>
                    <a:pt x="6585" y="4463"/>
                  </a:lnTo>
                  <a:lnTo>
                    <a:pt x="6551" y="4411"/>
                  </a:lnTo>
                  <a:lnTo>
                    <a:pt x="6509" y="4364"/>
                  </a:lnTo>
                  <a:lnTo>
                    <a:pt x="5466" y="3321"/>
                  </a:lnTo>
                  <a:lnTo>
                    <a:pt x="4541" y="2395"/>
                  </a:lnTo>
                  <a:lnTo>
                    <a:pt x="4656" y="1968"/>
                  </a:lnTo>
                  <a:lnTo>
                    <a:pt x="4681" y="1888"/>
                  </a:lnTo>
                  <a:lnTo>
                    <a:pt x="4713" y="1811"/>
                  </a:lnTo>
                  <a:lnTo>
                    <a:pt x="4751" y="1738"/>
                  </a:lnTo>
                  <a:lnTo>
                    <a:pt x="4795" y="1669"/>
                  </a:lnTo>
                  <a:lnTo>
                    <a:pt x="4845" y="1604"/>
                  </a:lnTo>
                  <a:lnTo>
                    <a:pt x="4900" y="1544"/>
                  </a:lnTo>
                  <a:lnTo>
                    <a:pt x="4960" y="1489"/>
                  </a:lnTo>
                  <a:lnTo>
                    <a:pt x="5025" y="1439"/>
                  </a:lnTo>
                  <a:lnTo>
                    <a:pt x="5094" y="1395"/>
                  </a:lnTo>
                  <a:lnTo>
                    <a:pt x="5167" y="1356"/>
                  </a:lnTo>
                  <a:lnTo>
                    <a:pt x="5244" y="1324"/>
                  </a:lnTo>
                  <a:lnTo>
                    <a:pt x="5324" y="1299"/>
                  </a:lnTo>
                  <a:lnTo>
                    <a:pt x="5923" y="1139"/>
                  </a:lnTo>
                  <a:lnTo>
                    <a:pt x="5330" y="545"/>
                  </a:lnTo>
                  <a:lnTo>
                    <a:pt x="4468" y="776"/>
                  </a:lnTo>
                  <a:lnTo>
                    <a:pt x="4409" y="796"/>
                  </a:lnTo>
                  <a:lnTo>
                    <a:pt x="4353" y="824"/>
                  </a:lnTo>
                  <a:lnTo>
                    <a:pt x="4302" y="858"/>
                  </a:lnTo>
                  <a:lnTo>
                    <a:pt x="4255" y="899"/>
                  </a:lnTo>
                  <a:lnTo>
                    <a:pt x="4215" y="945"/>
                  </a:lnTo>
                  <a:lnTo>
                    <a:pt x="4180" y="996"/>
                  </a:lnTo>
                  <a:lnTo>
                    <a:pt x="4153" y="1052"/>
                  </a:lnTo>
                  <a:lnTo>
                    <a:pt x="4133" y="1112"/>
                  </a:lnTo>
                  <a:lnTo>
                    <a:pt x="3902" y="1973"/>
                  </a:lnTo>
                  <a:lnTo>
                    <a:pt x="3844" y="2187"/>
                  </a:lnTo>
                  <a:lnTo>
                    <a:pt x="1977" y="2687"/>
                  </a:lnTo>
                  <a:lnTo>
                    <a:pt x="1115" y="2918"/>
                  </a:lnTo>
                  <a:lnTo>
                    <a:pt x="1056" y="2939"/>
                  </a:lnTo>
                  <a:lnTo>
                    <a:pt x="1000" y="2966"/>
                  </a:lnTo>
                  <a:lnTo>
                    <a:pt x="949" y="3001"/>
                  </a:lnTo>
                  <a:lnTo>
                    <a:pt x="902" y="3041"/>
                  </a:lnTo>
                  <a:lnTo>
                    <a:pt x="862" y="3087"/>
                  </a:lnTo>
                  <a:lnTo>
                    <a:pt x="827" y="3139"/>
                  </a:lnTo>
                  <a:lnTo>
                    <a:pt x="800" y="3194"/>
                  </a:lnTo>
                  <a:lnTo>
                    <a:pt x="780" y="3254"/>
                  </a:lnTo>
                  <a:lnTo>
                    <a:pt x="549" y="4116"/>
                  </a:lnTo>
                  <a:lnTo>
                    <a:pt x="16" y="6103"/>
                  </a:lnTo>
                  <a:lnTo>
                    <a:pt x="4" y="6165"/>
                  </a:lnTo>
                  <a:lnTo>
                    <a:pt x="0" y="6227"/>
                  </a:lnTo>
                  <a:lnTo>
                    <a:pt x="4" y="6289"/>
                  </a:lnTo>
                  <a:lnTo>
                    <a:pt x="16" y="6349"/>
                  </a:lnTo>
                  <a:lnTo>
                    <a:pt x="897" y="6113"/>
                  </a:lnTo>
                  <a:lnTo>
                    <a:pt x="879" y="6033"/>
                  </a:lnTo>
                  <a:lnTo>
                    <a:pt x="869" y="5952"/>
                  </a:lnTo>
                  <a:lnTo>
                    <a:pt x="865" y="5870"/>
                  </a:lnTo>
                  <a:lnTo>
                    <a:pt x="868" y="5788"/>
                  </a:lnTo>
                  <a:lnTo>
                    <a:pt x="879" y="5706"/>
                  </a:lnTo>
                  <a:lnTo>
                    <a:pt x="897" y="5624"/>
                  </a:lnTo>
                  <a:lnTo>
                    <a:pt x="1142" y="4709"/>
                  </a:lnTo>
                  <a:lnTo>
                    <a:pt x="1303" y="4110"/>
                  </a:lnTo>
                  <a:lnTo>
                    <a:pt x="1328" y="4030"/>
                  </a:lnTo>
                  <a:lnTo>
                    <a:pt x="1360" y="3953"/>
                  </a:lnTo>
                  <a:lnTo>
                    <a:pt x="1398" y="3880"/>
                  </a:lnTo>
                  <a:lnTo>
                    <a:pt x="1442" y="3811"/>
                  </a:lnTo>
                  <a:lnTo>
                    <a:pt x="1492" y="3746"/>
                  </a:lnTo>
                  <a:lnTo>
                    <a:pt x="1547" y="3686"/>
                  </a:lnTo>
                  <a:lnTo>
                    <a:pt x="1607" y="3631"/>
                  </a:lnTo>
                  <a:lnTo>
                    <a:pt x="1672" y="3581"/>
                  </a:lnTo>
                  <a:lnTo>
                    <a:pt x="1741" y="3537"/>
                  </a:lnTo>
                  <a:lnTo>
                    <a:pt x="1814" y="3499"/>
                  </a:lnTo>
                  <a:lnTo>
                    <a:pt x="1891" y="3467"/>
                  </a:lnTo>
                  <a:lnTo>
                    <a:pt x="1971" y="3441"/>
                  </a:lnTo>
                  <a:lnTo>
                    <a:pt x="2570" y="3281"/>
                  </a:lnTo>
                  <a:lnTo>
                    <a:pt x="3485" y="3036"/>
                  </a:lnTo>
                  <a:lnTo>
                    <a:pt x="3567" y="3018"/>
                  </a:lnTo>
                  <a:lnTo>
                    <a:pt x="3624" y="3010"/>
                  </a:lnTo>
                  <a:lnTo>
                    <a:pt x="3369" y="3961"/>
                  </a:lnTo>
                  <a:lnTo>
                    <a:pt x="3357" y="4023"/>
                  </a:lnTo>
                  <a:lnTo>
                    <a:pt x="3353" y="4085"/>
                  </a:lnTo>
                  <a:lnTo>
                    <a:pt x="3357" y="4147"/>
                  </a:lnTo>
                  <a:lnTo>
                    <a:pt x="3369" y="4207"/>
                  </a:lnTo>
                  <a:lnTo>
                    <a:pt x="4250" y="3971"/>
                  </a:lnTo>
                  <a:lnTo>
                    <a:pt x="4232" y="3891"/>
                  </a:lnTo>
                  <a:lnTo>
                    <a:pt x="4221" y="3810"/>
                  </a:lnTo>
                  <a:lnTo>
                    <a:pt x="4218" y="3728"/>
                  </a:lnTo>
                  <a:lnTo>
                    <a:pt x="4221" y="3646"/>
                  </a:lnTo>
                  <a:lnTo>
                    <a:pt x="4232" y="3563"/>
                  </a:lnTo>
                  <a:lnTo>
                    <a:pt x="4250" y="3481"/>
                  </a:lnTo>
                  <a:lnTo>
                    <a:pt x="4322" y="3213"/>
                  </a:lnTo>
                  <a:lnTo>
                    <a:pt x="4336" y="3224"/>
                  </a:lnTo>
                  <a:lnTo>
                    <a:pt x="4398" y="3280"/>
                  </a:lnTo>
                  <a:lnTo>
                    <a:pt x="4952" y="3835"/>
                  </a:lnTo>
                  <a:lnTo>
                    <a:pt x="5506" y="4389"/>
                  </a:lnTo>
                  <a:lnTo>
                    <a:pt x="5563" y="4451"/>
                  </a:lnTo>
                  <a:lnTo>
                    <a:pt x="5614" y="4517"/>
                  </a:lnTo>
                  <a:lnTo>
                    <a:pt x="5658" y="4586"/>
                  </a:lnTo>
                  <a:lnTo>
                    <a:pt x="5695" y="4659"/>
                  </a:lnTo>
                  <a:lnTo>
                    <a:pt x="5727" y="4735"/>
                  </a:lnTo>
                  <a:lnTo>
                    <a:pt x="5751" y="4812"/>
                  </a:lnTo>
                  <a:lnTo>
                    <a:pt x="6632" y="4576"/>
                  </a:lnTo>
                  <a:close/>
                  <a:moveTo>
                    <a:pt x="7393" y="5513"/>
                  </a:moveTo>
                  <a:lnTo>
                    <a:pt x="6516" y="5748"/>
                  </a:lnTo>
                  <a:lnTo>
                    <a:pt x="6434" y="5766"/>
                  </a:lnTo>
                  <a:lnTo>
                    <a:pt x="6377" y="5773"/>
                  </a:lnTo>
                  <a:lnTo>
                    <a:pt x="6632" y="4822"/>
                  </a:lnTo>
                  <a:lnTo>
                    <a:pt x="6644" y="4760"/>
                  </a:lnTo>
                  <a:lnTo>
                    <a:pt x="6648" y="4698"/>
                  </a:lnTo>
                  <a:lnTo>
                    <a:pt x="6644" y="4637"/>
                  </a:lnTo>
                  <a:lnTo>
                    <a:pt x="6632" y="4576"/>
                  </a:lnTo>
                  <a:lnTo>
                    <a:pt x="5751" y="4812"/>
                  </a:lnTo>
                  <a:lnTo>
                    <a:pt x="5769" y="4892"/>
                  </a:lnTo>
                  <a:lnTo>
                    <a:pt x="5780" y="4973"/>
                  </a:lnTo>
                  <a:lnTo>
                    <a:pt x="5783" y="5055"/>
                  </a:lnTo>
                  <a:lnTo>
                    <a:pt x="5780" y="5138"/>
                  </a:lnTo>
                  <a:lnTo>
                    <a:pt x="5769" y="5220"/>
                  </a:lnTo>
                  <a:lnTo>
                    <a:pt x="5751" y="5302"/>
                  </a:lnTo>
                  <a:lnTo>
                    <a:pt x="5679" y="5571"/>
                  </a:lnTo>
                  <a:lnTo>
                    <a:pt x="5665" y="5560"/>
                  </a:lnTo>
                  <a:lnTo>
                    <a:pt x="5603" y="5503"/>
                  </a:lnTo>
                  <a:lnTo>
                    <a:pt x="5049" y="4949"/>
                  </a:lnTo>
                  <a:lnTo>
                    <a:pt x="4495" y="4395"/>
                  </a:lnTo>
                  <a:lnTo>
                    <a:pt x="4438" y="4333"/>
                  </a:lnTo>
                  <a:lnTo>
                    <a:pt x="4388" y="4267"/>
                  </a:lnTo>
                  <a:lnTo>
                    <a:pt x="4343" y="4197"/>
                  </a:lnTo>
                  <a:lnTo>
                    <a:pt x="4306" y="4124"/>
                  </a:lnTo>
                  <a:lnTo>
                    <a:pt x="4275" y="4049"/>
                  </a:lnTo>
                  <a:lnTo>
                    <a:pt x="4250" y="3971"/>
                  </a:lnTo>
                  <a:lnTo>
                    <a:pt x="3369" y="4207"/>
                  </a:lnTo>
                  <a:lnTo>
                    <a:pt x="3389" y="4265"/>
                  </a:lnTo>
                  <a:lnTo>
                    <a:pt x="3416" y="4321"/>
                  </a:lnTo>
                  <a:lnTo>
                    <a:pt x="3450" y="4372"/>
                  </a:lnTo>
                  <a:lnTo>
                    <a:pt x="3492" y="4420"/>
                  </a:lnTo>
                  <a:lnTo>
                    <a:pt x="4535" y="5463"/>
                  </a:lnTo>
                  <a:lnTo>
                    <a:pt x="5460" y="6388"/>
                  </a:lnTo>
                  <a:lnTo>
                    <a:pt x="5346" y="6816"/>
                  </a:lnTo>
                  <a:lnTo>
                    <a:pt x="5320" y="6896"/>
                  </a:lnTo>
                  <a:lnTo>
                    <a:pt x="5288" y="6972"/>
                  </a:lnTo>
                  <a:lnTo>
                    <a:pt x="5250" y="7046"/>
                  </a:lnTo>
                  <a:lnTo>
                    <a:pt x="5206" y="7115"/>
                  </a:lnTo>
                  <a:lnTo>
                    <a:pt x="5156" y="7179"/>
                  </a:lnTo>
                  <a:lnTo>
                    <a:pt x="5101" y="7240"/>
                  </a:lnTo>
                  <a:lnTo>
                    <a:pt x="5041" y="7295"/>
                  </a:lnTo>
                  <a:lnTo>
                    <a:pt x="4976" y="7345"/>
                  </a:lnTo>
                  <a:lnTo>
                    <a:pt x="4907" y="7389"/>
                  </a:lnTo>
                  <a:lnTo>
                    <a:pt x="4834" y="7427"/>
                  </a:lnTo>
                  <a:lnTo>
                    <a:pt x="4757" y="7459"/>
                  </a:lnTo>
                  <a:lnTo>
                    <a:pt x="4677" y="7484"/>
                  </a:lnTo>
                  <a:lnTo>
                    <a:pt x="4078" y="7645"/>
                  </a:lnTo>
                  <a:lnTo>
                    <a:pt x="4671" y="8238"/>
                  </a:lnTo>
                  <a:lnTo>
                    <a:pt x="5533" y="8007"/>
                  </a:lnTo>
                  <a:lnTo>
                    <a:pt x="5593" y="7987"/>
                  </a:lnTo>
                  <a:lnTo>
                    <a:pt x="5648" y="7959"/>
                  </a:lnTo>
                  <a:lnTo>
                    <a:pt x="5700" y="7925"/>
                  </a:lnTo>
                  <a:lnTo>
                    <a:pt x="5746" y="7884"/>
                  </a:lnTo>
                  <a:lnTo>
                    <a:pt x="5786" y="7838"/>
                  </a:lnTo>
                  <a:lnTo>
                    <a:pt x="5821" y="7787"/>
                  </a:lnTo>
                  <a:lnTo>
                    <a:pt x="5848" y="7731"/>
                  </a:lnTo>
                  <a:lnTo>
                    <a:pt x="5869" y="7672"/>
                  </a:lnTo>
                  <a:lnTo>
                    <a:pt x="6099" y="6810"/>
                  </a:lnTo>
                  <a:lnTo>
                    <a:pt x="6157" y="6596"/>
                  </a:lnTo>
                  <a:lnTo>
                    <a:pt x="7393" y="6265"/>
                  </a:lnTo>
                  <a:lnTo>
                    <a:pt x="7393" y="5780"/>
                  </a:lnTo>
                  <a:lnTo>
                    <a:pt x="7393" y="5513"/>
                  </a:lnTo>
                  <a:close/>
                  <a:moveTo>
                    <a:pt x="7393" y="0"/>
                  </a:moveTo>
                  <a:lnTo>
                    <a:pt x="7379" y="0"/>
                  </a:lnTo>
                  <a:lnTo>
                    <a:pt x="7318" y="13"/>
                  </a:lnTo>
                  <a:lnTo>
                    <a:pt x="5330" y="545"/>
                  </a:lnTo>
                  <a:lnTo>
                    <a:pt x="5923" y="1139"/>
                  </a:lnTo>
                  <a:lnTo>
                    <a:pt x="6838" y="893"/>
                  </a:lnTo>
                  <a:lnTo>
                    <a:pt x="6920" y="875"/>
                  </a:lnTo>
                  <a:lnTo>
                    <a:pt x="7002" y="865"/>
                  </a:lnTo>
                  <a:lnTo>
                    <a:pt x="7085" y="861"/>
                  </a:lnTo>
                  <a:lnTo>
                    <a:pt x="7167" y="865"/>
                  </a:lnTo>
                  <a:lnTo>
                    <a:pt x="7248" y="876"/>
                  </a:lnTo>
                  <a:lnTo>
                    <a:pt x="7327" y="893"/>
                  </a:lnTo>
                  <a:lnTo>
                    <a:pt x="7327" y="894"/>
                  </a:lnTo>
                  <a:lnTo>
                    <a:pt x="7393" y="914"/>
                  </a:lnTo>
                  <a:lnTo>
                    <a:pt x="7393" y="650"/>
                  </a:lnTo>
                  <a:lnTo>
                    <a:pt x="7393" y="0"/>
                  </a:lnTo>
                  <a:close/>
                </a:path>
              </a:pathLst>
            </a:custGeom>
            <a:solidFill>
              <a:srgbClr val="337B86">
                <a:alpha val="594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cs-CZ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536A2A7B-AF9A-4DD6-1FF7-FD818A2C7E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7149" y="418635"/>
            <a:ext cx="7434775" cy="318898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</a:pPr>
            <a:br>
              <a:rPr lang="cs-CZ" sz="4000" b="1" dirty="0">
                <a:solidFill>
                  <a:schemeClr val="bg2"/>
                </a:solidFill>
                <a:ea typeface="+mn-ea"/>
                <a:cs typeface="+mn-cs"/>
              </a:rPr>
            </a:br>
            <a:br>
              <a:rPr lang="cs-CZ" sz="4000" b="1" dirty="0">
                <a:solidFill>
                  <a:schemeClr val="bg2"/>
                </a:solidFill>
                <a:ea typeface="+mn-ea"/>
                <a:cs typeface="+mn-cs"/>
              </a:rPr>
            </a:br>
            <a:br>
              <a:rPr lang="cs-CZ" sz="4000" b="1" dirty="0">
                <a:solidFill>
                  <a:schemeClr val="bg2"/>
                </a:solidFill>
                <a:ea typeface="+mn-ea"/>
                <a:cs typeface="+mn-cs"/>
              </a:rPr>
            </a:br>
            <a:br>
              <a:rPr lang="cs-CZ" sz="4000" b="1" dirty="0">
                <a:solidFill>
                  <a:schemeClr val="bg2"/>
                </a:solidFill>
                <a:ea typeface="+mn-ea"/>
                <a:cs typeface="+mn-cs"/>
              </a:rPr>
            </a:br>
            <a:br>
              <a:rPr lang="cs-CZ" sz="4000" b="1" dirty="0">
                <a:solidFill>
                  <a:schemeClr val="bg2"/>
                </a:solidFill>
                <a:ea typeface="+mn-ea"/>
                <a:cs typeface="+mn-cs"/>
              </a:rPr>
            </a:br>
            <a:r>
              <a:rPr lang="cs-CZ" sz="4000" b="1" dirty="0">
                <a:solidFill>
                  <a:schemeClr val="bg2"/>
                </a:solidFill>
                <a:ea typeface="+mn-ea"/>
                <a:cs typeface="+mn-cs"/>
              </a:rPr>
              <a:t>Termíny</a:t>
            </a:r>
            <a:br>
              <a:rPr lang="cs-CZ" sz="4000" b="1" dirty="0">
                <a:solidFill>
                  <a:schemeClr val="bg2"/>
                </a:solidFill>
                <a:ea typeface="+mn-ea"/>
                <a:cs typeface="+mn-cs"/>
              </a:rPr>
            </a:br>
            <a:r>
              <a:rPr lang="cs-CZ" sz="4000" b="1" dirty="0">
                <a:solidFill>
                  <a:schemeClr val="bg2"/>
                </a:solidFill>
                <a:ea typeface="+mn-ea"/>
                <a:cs typeface="+mn-cs"/>
              </a:rPr>
              <a:t>Obecné náležitosti příloh</a:t>
            </a:r>
            <a:br>
              <a:rPr lang="cs-CZ" sz="4000" b="1" dirty="0">
                <a:solidFill>
                  <a:schemeClr val="bg2"/>
                </a:solidFill>
                <a:ea typeface="+mn-ea"/>
                <a:cs typeface="+mn-cs"/>
              </a:rPr>
            </a:br>
            <a:r>
              <a:rPr lang="cs-CZ" sz="4000" b="1" dirty="0">
                <a:solidFill>
                  <a:schemeClr val="bg2"/>
                </a:solidFill>
                <a:ea typeface="+mn-ea"/>
                <a:cs typeface="+mn-cs"/>
              </a:rPr>
              <a:t>Postup hodnocení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4C476D6F-79DE-E7BB-D490-CB53901E09A9}"/>
              </a:ext>
            </a:extLst>
          </p:cNvPr>
          <p:cNvSpPr txBox="1"/>
          <p:nvPr/>
        </p:nvSpPr>
        <p:spPr>
          <a:xfrm>
            <a:off x="629880" y="4569883"/>
            <a:ext cx="1059744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chemeClr val="bg2"/>
                </a:solidFill>
                <a:latin typeface="+mj-lt"/>
              </a:rPr>
              <a:t>Lucie Valová</a:t>
            </a:r>
          </a:p>
          <a:p>
            <a:r>
              <a:rPr lang="cs-CZ" sz="2000" b="1" dirty="0">
                <a:solidFill>
                  <a:schemeClr val="bg2"/>
                </a:solidFill>
                <a:latin typeface="+mj-lt"/>
              </a:rPr>
              <a:t>Ministerstvo životního prostředí</a:t>
            </a:r>
          </a:p>
          <a:p>
            <a:r>
              <a:rPr lang="cs-CZ" sz="2000" b="1" dirty="0">
                <a:solidFill>
                  <a:schemeClr val="bg2"/>
                </a:solidFill>
                <a:latin typeface="+mj-lt"/>
              </a:rPr>
              <a:t>Odbor finančních a dobrovolných nástrojů</a:t>
            </a:r>
          </a:p>
          <a:p>
            <a:r>
              <a:rPr lang="cs-CZ" sz="2000" b="1" dirty="0">
                <a:solidFill>
                  <a:schemeClr val="bg2"/>
                </a:solidFill>
                <a:latin typeface="+mj-lt"/>
              </a:rPr>
              <a:t>Oddělení mezinárodních programů a projektů</a:t>
            </a:r>
          </a:p>
          <a:p>
            <a:endParaRPr lang="cs-CZ" sz="20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46" name="Přímá spojnice 45">
            <a:extLst>
              <a:ext uri="{FF2B5EF4-FFF2-40B4-BE49-F238E27FC236}">
                <a16:creationId xmlns:a16="http://schemas.microsoft.com/office/drawing/2014/main" id="{FC30B0BE-4B61-99ED-8FB8-4F63177566D3}"/>
              </a:ext>
            </a:extLst>
          </p:cNvPr>
          <p:cNvCxnSpPr/>
          <p:nvPr/>
        </p:nvCxnSpPr>
        <p:spPr>
          <a:xfrm>
            <a:off x="629880" y="5885018"/>
            <a:ext cx="10932240" cy="0"/>
          </a:xfrm>
          <a:prstGeom prst="line">
            <a:avLst/>
          </a:prstGeom>
          <a:ln w="19050">
            <a:solidFill>
              <a:srgbClr val="B015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Obrázek 48">
            <a:extLst>
              <a:ext uri="{FF2B5EF4-FFF2-40B4-BE49-F238E27FC236}">
                <a16:creationId xmlns:a16="http://schemas.microsoft.com/office/drawing/2014/main" id="{034F065B-341A-6976-E58C-B270C68A7B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016" y="5985823"/>
            <a:ext cx="2886115" cy="630089"/>
          </a:xfrm>
          <a:prstGeom prst="rect">
            <a:avLst/>
          </a:prstGeom>
          <a:effectLst/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DE5EA353-6BF5-4471-C5E8-8BD630AA256F}"/>
              </a:ext>
            </a:extLst>
          </p:cNvPr>
          <p:cNvSpPr txBox="1"/>
          <p:nvPr/>
        </p:nvSpPr>
        <p:spPr>
          <a:xfrm>
            <a:off x="629880" y="6002606"/>
            <a:ext cx="78598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dirty="0">
                <a:solidFill>
                  <a:srgbClr val="C00000"/>
                </a:solidFill>
              </a:rPr>
              <a:t>Informační seminář pro předkladatele projektů do 2. kola první výzvy</a:t>
            </a:r>
            <a:br>
              <a:rPr lang="cs-CZ" sz="1200" dirty="0">
                <a:solidFill>
                  <a:srgbClr val="C00000"/>
                </a:solidFill>
              </a:rPr>
            </a:br>
            <a:r>
              <a:rPr lang="cs-CZ" sz="1200" dirty="0">
                <a:solidFill>
                  <a:srgbClr val="C00000"/>
                </a:solidFill>
              </a:rPr>
              <a:t>programu Udržitelný turismus a posílení biodiverzity – 10. 6. 2025</a:t>
            </a:r>
            <a:br>
              <a:rPr lang="cs-CZ" sz="1200" b="1" dirty="0">
                <a:solidFill>
                  <a:srgbClr val="C00000"/>
                </a:solidFill>
              </a:rPr>
            </a:br>
            <a:endParaRPr lang="cs-CZ" sz="1200" b="1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063636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5C5E0D4-F473-5970-0A59-48A5A6D383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4">
            <a:extLst>
              <a:ext uri="{FF2B5EF4-FFF2-40B4-BE49-F238E27FC236}">
                <a16:creationId xmlns:a16="http://schemas.microsoft.com/office/drawing/2014/main" id="{CD88BF53-FF53-A505-8225-008A9292143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457336" y="1203247"/>
            <a:ext cx="3734664" cy="4451506"/>
            <a:chOff x="1029" y="16748"/>
            <a:chExt cx="12426" cy="14711"/>
          </a:xfrm>
        </p:grpSpPr>
        <p:sp>
          <p:nvSpPr>
            <p:cNvPr id="51" name="AutoShape 80">
              <a:extLst>
                <a:ext uri="{FF2B5EF4-FFF2-40B4-BE49-F238E27FC236}">
                  <a16:creationId xmlns:a16="http://schemas.microsoft.com/office/drawing/2014/main" id="{944CA0E2-EC55-3368-408C-BF65D3B9A29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9" y="16748"/>
              <a:ext cx="12426" cy="14120"/>
            </a:xfrm>
            <a:custGeom>
              <a:avLst/>
              <a:gdLst>
                <a:gd name="T0" fmla="+- 0 5953 1030"/>
                <a:gd name="T1" fmla="*/ T0 w 12426"/>
                <a:gd name="T2" fmla="+- 0 29461 16748"/>
                <a:gd name="T3" fmla="*/ 29461 h 14120"/>
                <a:gd name="T4" fmla="+- 0 5556 1030"/>
                <a:gd name="T5" fmla="*/ T4 w 12426"/>
                <a:gd name="T6" fmla="+- 0 29471 16748"/>
                <a:gd name="T7" fmla="*/ 29471 h 14120"/>
                <a:gd name="T8" fmla="+- 0 5175 1030"/>
                <a:gd name="T9" fmla="*/ T8 w 12426"/>
                <a:gd name="T10" fmla="+- 0 29379 16748"/>
                <a:gd name="T11" fmla="*/ 29379 h 14120"/>
                <a:gd name="T12" fmla="+- 0 4827 1030"/>
                <a:gd name="T13" fmla="*/ T12 w 12426"/>
                <a:gd name="T14" fmla="+- 0 29191 16748"/>
                <a:gd name="T15" fmla="*/ 29191 h 14120"/>
                <a:gd name="T16" fmla="+- 0 2928 1030"/>
                <a:gd name="T17" fmla="*/ T16 w 12426"/>
                <a:gd name="T18" fmla="+- 0 28970 16748"/>
                <a:gd name="T19" fmla="*/ 28970 h 14120"/>
                <a:gd name="T20" fmla="+- 0 4870 1030"/>
                <a:gd name="T21" fmla="*/ T20 w 12426"/>
                <a:gd name="T22" fmla="+- 0 30818 16748"/>
                <a:gd name="T23" fmla="*/ 30818 h 14120"/>
                <a:gd name="T24" fmla="+- 0 5261 1030"/>
                <a:gd name="T25" fmla="*/ T24 w 12426"/>
                <a:gd name="T26" fmla="+- 0 30859 16748"/>
                <a:gd name="T27" fmla="*/ 30859 h 14120"/>
                <a:gd name="T28" fmla="+- 0 11497 1030"/>
                <a:gd name="T29" fmla="*/ T28 w 12426"/>
                <a:gd name="T30" fmla="+- 0 25986 16748"/>
                <a:gd name="T31" fmla="*/ 25986 h 14120"/>
                <a:gd name="T32" fmla="+- 0 11700 1030"/>
                <a:gd name="T33" fmla="*/ T32 w 12426"/>
                <a:gd name="T34" fmla="+- 0 24420 16748"/>
                <a:gd name="T35" fmla="*/ 24420 h 14120"/>
                <a:gd name="T36" fmla="+- 0 10268 1030"/>
                <a:gd name="T37" fmla="*/ T36 w 12426"/>
                <a:gd name="T38" fmla="+- 0 24484 16748"/>
                <a:gd name="T39" fmla="*/ 24484 h 14120"/>
                <a:gd name="T40" fmla="+- 0 10320 1030"/>
                <a:gd name="T41" fmla="*/ T40 w 12426"/>
                <a:gd name="T42" fmla="+- 0 24874 16748"/>
                <a:gd name="T43" fmla="*/ 24874 h 14120"/>
                <a:gd name="T44" fmla="+- 0 10268 1030"/>
                <a:gd name="T45" fmla="*/ T44 w 12426"/>
                <a:gd name="T46" fmla="+- 0 25270 16748"/>
                <a:gd name="T47" fmla="*/ 25270 h 14120"/>
                <a:gd name="T48" fmla="+- 0 9140 1030"/>
                <a:gd name="T49" fmla="*/ T48 w 12426"/>
                <a:gd name="T50" fmla="+- 0 24703 16748"/>
                <a:gd name="T51" fmla="*/ 24703 h 14120"/>
                <a:gd name="T52" fmla="+- 0 8048 1030"/>
                <a:gd name="T53" fmla="*/ T52 w 12426"/>
                <a:gd name="T54" fmla="+- 0 23563 16748"/>
                <a:gd name="T55" fmla="*/ 23563 h 14120"/>
                <a:gd name="T56" fmla="+- 0 7879 1030"/>
                <a:gd name="T57" fmla="*/ T56 w 12426"/>
                <a:gd name="T58" fmla="+- 0 23207 16748"/>
                <a:gd name="T59" fmla="*/ 23207 h 14120"/>
                <a:gd name="T60" fmla="+- 0 7807 1030"/>
                <a:gd name="T61" fmla="*/ T60 w 12426"/>
                <a:gd name="T62" fmla="+- 0 22821 16748"/>
                <a:gd name="T63" fmla="*/ 22821 h 14120"/>
                <a:gd name="T64" fmla="+- 0 7838 1030"/>
                <a:gd name="T65" fmla="*/ T64 w 12426"/>
                <a:gd name="T66" fmla="+- 0 22424 16748"/>
                <a:gd name="T67" fmla="*/ 22424 h 14120"/>
                <a:gd name="T68" fmla="+- 0 8095 1030"/>
                <a:gd name="T69" fmla="*/ T68 w 12426"/>
                <a:gd name="T70" fmla="+- 0 22023 16748"/>
                <a:gd name="T71" fmla="*/ 22023 h 14120"/>
                <a:gd name="T72" fmla="+- 0 10032 1030"/>
                <a:gd name="T73" fmla="*/ T72 w 12426"/>
                <a:gd name="T74" fmla="+- 0 23987 16748"/>
                <a:gd name="T75" fmla="*/ 23987 h 14120"/>
                <a:gd name="T76" fmla="+- 0 10219 1030"/>
                <a:gd name="T77" fmla="*/ T76 w 12426"/>
                <a:gd name="T78" fmla="+- 0 24334 16748"/>
                <a:gd name="T79" fmla="*/ 24334 h 14120"/>
                <a:gd name="T80" fmla="+- 0 11627 1030"/>
                <a:gd name="T81" fmla="*/ T80 w 12426"/>
                <a:gd name="T82" fmla="+- 0 23957 16748"/>
                <a:gd name="T83" fmla="*/ 23957 h 14120"/>
                <a:gd name="T84" fmla="+- 0 8324 1030"/>
                <a:gd name="T85" fmla="*/ T84 w 12426"/>
                <a:gd name="T86" fmla="+- 0 20601 16748"/>
                <a:gd name="T87" fmla="*/ 20601 h 14120"/>
                <a:gd name="T88" fmla="+- 0 8623 1030"/>
                <a:gd name="T89" fmla="*/ T88 w 12426"/>
                <a:gd name="T90" fmla="+- 0 19614 16748"/>
                <a:gd name="T91" fmla="*/ 19614 h 14120"/>
                <a:gd name="T92" fmla="+- 0 8847 1030"/>
                <a:gd name="T93" fmla="*/ T92 w 12426"/>
                <a:gd name="T94" fmla="+- 0 19290 16748"/>
                <a:gd name="T95" fmla="*/ 19290 h 14120"/>
                <a:gd name="T96" fmla="+- 0 9145 1030"/>
                <a:gd name="T97" fmla="*/ T96 w 12426"/>
                <a:gd name="T98" fmla="+- 0 19035 16748"/>
                <a:gd name="T99" fmla="*/ 19035 h 14120"/>
                <a:gd name="T100" fmla="+- 0 9504 1030"/>
                <a:gd name="T101" fmla="*/ T100 w 12426"/>
                <a:gd name="T102" fmla="+- 0 18863 16748"/>
                <a:gd name="T103" fmla="*/ 18863 h 14120"/>
                <a:gd name="T104" fmla="+- 0 8130 1030"/>
                <a:gd name="T105" fmla="*/ T104 w 12426"/>
                <a:gd name="T106" fmla="+- 0 18025 16748"/>
                <a:gd name="T107" fmla="*/ 18025 h 14120"/>
                <a:gd name="T108" fmla="+- 0 7812 1030"/>
                <a:gd name="T109" fmla="*/ T108 w 12426"/>
                <a:gd name="T110" fmla="+- 0 18256 16748"/>
                <a:gd name="T111" fmla="*/ 18256 h 14120"/>
                <a:gd name="T112" fmla="+- 0 7297 1030"/>
                <a:gd name="T113" fmla="*/ T112 w 12426"/>
                <a:gd name="T114" fmla="+- 0 19923 16748"/>
                <a:gd name="T115" fmla="*/ 19923 h 14120"/>
                <a:gd name="T116" fmla="+- 0 2744 1030"/>
                <a:gd name="T117" fmla="*/ T116 w 12426"/>
                <a:gd name="T118" fmla="+- 0 21466 16748"/>
                <a:gd name="T119" fmla="*/ 21466 h 14120"/>
                <a:gd name="T120" fmla="+- 0 2426 1030"/>
                <a:gd name="T121" fmla="*/ T120 w 12426"/>
                <a:gd name="T122" fmla="+- 0 21697 16748"/>
                <a:gd name="T123" fmla="*/ 21697 h 14120"/>
                <a:gd name="T124" fmla="+- 0 1911 1030"/>
                <a:gd name="T125" fmla="*/ T124 w 12426"/>
                <a:gd name="T126" fmla="+- 0 23364 16748"/>
                <a:gd name="T127" fmla="*/ 23364 h 14120"/>
                <a:gd name="T128" fmla="+- 0 1038 1030"/>
                <a:gd name="T129" fmla="*/ T128 w 12426"/>
                <a:gd name="T130" fmla="+- 0 26875 16748"/>
                <a:gd name="T131" fmla="*/ 26875 h 14120"/>
                <a:gd name="T132" fmla="+- 0 1111 1030"/>
                <a:gd name="T133" fmla="*/ T132 w 12426"/>
                <a:gd name="T134" fmla="+- 0 27100 16748"/>
                <a:gd name="T135" fmla="*/ 27100 h 14120"/>
                <a:gd name="T136" fmla="+- 0 3753 1030"/>
                <a:gd name="T137" fmla="*/ T136 w 12426"/>
                <a:gd name="T138" fmla="+- 0 28144 16748"/>
                <a:gd name="T139" fmla="*/ 28144 h 14120"/>
                <a:gd name="T140" fmla="+- 0 2661 1030"/>
                <a:gd name="T141" fmla="*/ T140 w 12426"/>
                <a:gd name="T142" fmla="+- 0 27004 16748"/>
                <a:gd name="T143" fmla="*/ 27004 h 14120"/>
                <a:gd name="T144" fmla="+- 0 2492 1030"/>
                <a:gd name="T145" fmla="*/ T144 w 12426"/>
                <a:gd name="T146" fmla="+- 0 26649 16748"/>
                <a:gd name="T147" fmla="*/ 26649 h 14120"/>
                <a:gd name="T148" fmla="+- 0 2437 1030"/>
                <a:gd name="T149" fmla="*/ T148 w 12426"/>
                <a:gd name="T150" fmla="+- 0 26419 16748"/>
                <a:gd name="T151" fmla="*/ 26419 h 14120"/>
                <a:gd name="T152" fmla="+- 0 2426 1030"/>
                <a:gd name="T153" fmla="*/ T152 w 12426"/>
                <a:gd name="T154" fmla="+- 0 26024 16748"/>
                <a:gd name="T155" fmla="*/ 26024 h 14120"/>
                <a:gd name="T156" fmla="+- 0 3122 1030"/>
                <a:gd name="T157" fmla="*/ T156 w 12426"/>
                <a:gd name="T158" fmla="+- 0 23355 16748"/>
                <a:gd name="T159" fmla="*/ 23355 h 14120"/>
                <a:gd name="T160" fmla="+- 0 3275 1030"/>
                <a:gd name="T161" fmla="*/ T160 w 12426"/>
                <a:gd name="T162" fmla="+- 0 22986 16748"/>
                <a:gd name="T163" fmla="*/ 22986 h 14120"/>
                <a:gd name="T164" fmla="+- 0 3515 1030"/>
                <a:gd name="T165" fmla="*/ T164 w 12426"/>
                <a:gd name="T166" fmla="+- 0 22674 16748"/>
                <a:gd name="T167" fmla="*/ 22674 h 14120"/>
                <a:gd name="T168" fmla="+- 0 3826 1030"/>
                <a:gd name="T169" fmla="*/ T168 w 12426"/>
                <a:gd name="T170" fmla="+- 0 22435 16748"/>
                <a:gd name="T171" fmla="*/ 22435 h 14120"/>
                <a:gd name="T172" fmla="+- 0 4196 1030"/>
                <a:gd name="T173" fmla="*/ T172 w 12426"/>
                <a:gd name="T174" fmla="+- 0 22281 16748"/>
                <a:gd name="T175" fmla="*/ 22281 h 14120"/>
                <a:gd name="T176" fmla="+- 0 6785 1030"/>
                <a:gd name="T177" fmla="*/ T176 w 12426"/>
                <a:gd name="T178" fmla="+- 0 21596 16748"/>
                <a:gd name="T179" fmla="*/ 21596 h 14120"/>
                <a:gd name="T180" fmla="+- 0 6416 1030"/>
                <a:gd name="T181" fmla="*/ T180 w 12426"/>
                <a:gd name="T182" fmla="+- 0 23355 16748"/>
                <a:gd name="T183" fmla="*/ 23355 h 14120"/>
                <a:gd name="T184" fmla="+- 0 6537 1030"/>
                <a:gd name="T185" fmla="*/ T184 w 12426"/>
                <a:gd name="T186" fmla="+- 0 23728 16748"/>
                <a:gd name="T187" fmla="*/ 23728 h 14120"/>
                <a:gd name="T188" fmla="+- 0 9616 1030"/>
                <a:gd name="T189" fmla="*/ T188 w 12426"/>
                <a:gd name="T190" fmla="+- 0 27702 16748"/>
                <a:gd name="T191" fmla="*/ 27702 h 14120"/>
                <a:gd name="T192" fmla="+- 0 9463 1030"/>
                <a:gd name="T193" fmla="*/ T192 w 12426"/>
                <a:gd name="T194" fmla="+- 0 28071 16748"/>
                <a:gd name="T195" fmla="*/ 28071 h 14120"/>
                <a:gd name="T196" fmla="+- 0 9223 1030"/>
                <a:gd name="T197" fmla="*/ T196 w 12426"/>
                <a:gd name="T198" fmla="+- 0 28383 16748"/>
                <a:gd name="T199" fmla="*/ 28383 h 14120"/>
                <a:gd name="T200" fmla="+- 0 8912 1030"/>
                <a:gd name="T201" fmla="*/ T200 w 12426"/>
                <a:gd name="T202" fmla="+- 0 28622 16748"/>
                <a:gd name="T203" fmla="*/ 28622 h 14120"/>
                <a:gd name="T204" fmla="+- 0 8542 1030"/>
                <a:gd name="T205" fmla="*/ T204 w 12426"/>
                <a:gd name="T206" fmla="+- 0 28776 16748"/>
                <a:gd name="T207" fmla="*/ 28776 h 14120"/>
                <a:gd name="T208" fmla="+- 0 10068 1030"/>
                <a:gd name="T209" fmla="*/ T208 w 12426"/>
                <a:gd name="T210" fmla="+- 0 29558 16748"/>
                <a:gd name="T211" fmla="*/ 29558 h 14120"/>
                <a:gd name="T212" fmla="+- 0 10359 1030"/>
                <a:gd name="T213" fmla="*/ T212 w 12426"/>
                <a:gd name="T214" fmla="+- 0 29296 16748"/>
                <a:gd name="T215" fmla="*/ 29296 h 14120"/>
                <a:gd name="T216" fmla="+- 0 10827 1030"/>
                <a:gd name="T217" fmla="*/ T216 w 12426"/>
                <a:gd name="T218" fmla="+- 0 27693 16748"/>
                <a:gd name="T219" fmla="*/ 27693 h 14120"/>
                <a:gd name="T220" fmla="+- 0 13412 1030"/>
                <a:gd name="T221" fmla="*/ T220 w 12426"/>
                <a:gd name="T222" fmla="+- 0 26038 16748"/>
                <a:gd name="T223" fmla="*/ 26038 h 14120"/>
                <a:gd name="T224" fmla="+- 0 13327 1030"/>
                <a:gd name="T225" fmla="*/ T224 w 12426"/>
                <a:gd name="T226" fmla="+- 0 16830 16748"/>
                <a:gd name="T227" fmla="*/ 16830 h 14120"/>
                <a:gd name="T228" fmla="+- 0 12944 1030"/>
                <a:gd name="T229" fmla="*/ T228 w 12426"/>
                <a:gd name="T230" fmla="+- 0 16748 16748"/>
                <a:gd name="T231" fmla="*/ 16748 h 14120"/>
                <a:gd name="T232" fmla="+- 0 12014 1030"/>
                <a:gd name="T233" fmla="*/ T232 w 12426"/>
                <a:gd name="T234" fmla="+- 0 18188 16748"/>
                <a:gd name="T235" fmla="*/ 18188 h 14120"/>
                <a:gd name="T236" fmla="+- 0 12410 1030"/>
                <a:gd name="T237" fmla="*/ T236 w 12426"/>
                <a:gd name="T238" fmla="+- 0 18136 16748"/>
                <a:gd name="T239" fmla="*/ 18136 h 14120"/>
                <a:gd name="T240" fmla="+- 0 12800 1030"/>
                <a:gd name="T241" fmla="*/ T240 w 12426"/>
                <a:gd name="T242" fmla="+- 0 18188 16748"/>
                <a:gd name="T243" fmla="*/ 18188 h 14120"/>
                <a:gd name="T244" fmla="+- 0 13164 1030"/>
                <a:gd name="T245" fmla="*/ T244 w 12426"/>
                <a:gd name="T246" fmla="+- 0 18338 16748"/>
                <a:gd name="T247" fmla="*/ 18338 h 14120"/>
                <a:gd name="T248" fmla="+- 0 13456 1030"/>
                <a:gd name="T249" fmla="*/ T248 w 12426"/>
                <a:gd name="T250" fmla="+- 0 18557 16748"/>
                <a:gd name="T251" fmla="*/ 18557 h 1412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  <a:cxn ang="0">
                  <a:pos x="T241" y="T243"/>
                </a:cxn>
                <a:cxn ang="0">
                  <a:pos x="T245" y="T247"/>
                </a:cxn>
                <a:cxn ang="0">
                  <a:pos x="T249" y="T251"/>
                </a:cxn>
              </a:cxnLst>
              <a:rect l="0" t="0" r="r" b="b"/>
              <a:pathLst>
                <a:path w="12426" h="14120">
                  <a:moveTo>
                    <a:pt x="7503" y="13239"/>
                  </a:moveTo>
                  <a:lnTo>
                    <a:pt x="6550" y="12286"/>
                  </a:lnTo>
                  <a:lnTo>
                    <a:pt x="5081" y="12679"/>
                  </a:lnTo>
                  <a:lnTo>
                    <a:pt x="5002" y="12698"/>
                  </a:lnTo>
                  <a:lnTo>
                    <a:pt x="4923" y="12713"/>
                  </a:lnTo>
                  <a:lnTo>
                    <a:pt x="4843" y="12723"/>
                  </a:lnTo>
                  <a:lnTo>
                    <a:pt x="4764" y="12729"/>
                  </a:lnTo>
                  <a:lnTo>
                    <a:pt x="4684" y="12731"/>
                  </a:lnTo>
                  <a:lnTo>
                    <a:pt x="4605" y="12729"/>
                  </a:lnTo>
                  <a:lnTo>
                    <a:pt x="4526" y="12723"/>
                  </a:lnTo>
                  <a:lnTo>
                    <a:pt x="4448" y="12712"/>
                  </a:lnTo>
                  <a:lnTo>
                    <a:pt x="4371" y="12698"/>
                  </a:lnTo>
                  <a:lnTo>
                    <a:pt x="4294" y="12679"/>
                  </a:lnTo>
                  <a:lnTo>
                    <a:pt x="4219" y="12657"/>
                  </a:lnTo>
                  <a:lnTo>
                    <a:pt x="4145" y="12631"/>
                  </a:lnTo>
                  <a:lnTo>
                    <a:pt x="4072" y="12601"/>
                  </a:lnTo>
                  <a:lnTo>
                    <a:pt x="4000" y="12567"/>
                  </a:lnTo>
                  <a:lnTo>
                    <a:pt x="3931" y="12529"/>
                  </a:lnTo>
                  <a:lnTo>
                    <a:pt x="3863" y="12488"/>
                  </a:lnTo>
                  <a:lnTo>
                    <a:pt x="3797" y="12443"/>
                  </a:lnTo>
                  <a:lnTo>
                    <a:pt x="3734" y="12394"/>
                  </a:lnTo>
                  <a:lnTo>
                    <a:pt x="3672" y="12342"/>
                  </a:lnTo>
                  <a:lnTo>
                    <a:pt x="3613" y="12286"/>
                  </a:lnTo>
                  <a:lnTo>
                    <a:pt x="2723" y="11396"/>
                  </a:lnTo>
                  <a:lnTo>
                    <a:pt x="1898" y="12222"/>
                  </a:lnTo>
                  <a:lnTo>
                    <a:pt x="3573" y="13897"/>
                  </a:lnTo>
                  <a:lnTo>
                    <a:pt x="3634" y="13951"/>
                  </a:lnTo>
                  <a:lnTo>
                    <a:pt x="3699" y="13998"/>
                  </a:lnTo>
                  <a:lnTo>
                    <a:pt x="3768" y="14038"/>
                  </a:lnTo>
                  <a:lnTo>
                    <a:pt x="3840" y="14070"/>
                  </a:lnTo>
                  <a:lnTo>
                    <a:pt x="3915" y="14095"/>
                  </a:lnTo>
                  <a:lnTo>
                    <a:pt x="3992" y="14111"/>
                  </a:lnTo>
                  <a:lnTo>
                    <a:pt x="4071" y="14119"/>
                  </a:lnTo>
                  <a:lnTo>
                    <a:pt x="4151" y="14120"/>
                  </a:lnTo>
                  <a:lnTo>
                    <a:pt x="4231" y="14111"/>
                  </a:lnTo>
                  <a:lnTo>
                    <a:pt x="4310" y="14095"/>
                  </a:lnTo>
                  <a:lnTo>
                    <a:pt x="7503" y="13239"/>
                  </a:lnTo>
                  <a:close/>
                  <a:moveTo>
                    <a:pt x="12426" y="8713"/>
                  </a:moveTo>
                  <a:lnTo>
                    <a:pt x="11936" y="8844"/>
                  </a:lnTo>
                  <a:lnTo>
                    <a:pt x="10467" y="9238"/>
                  </a:lnTo>
                  <a:lnTo>
                    <a:pt x="10388" y="9257"/>
                  </a:lnTo>
                  <a:lnTo>
                    <a:pt x="10309" y="9272"/>
                  </a:lnTo>
                  <a:lnTo>
                    <a:pt x="10243" y="9280"/>
                  </a:lnTo>
                  <a:lnTo>
                    <a:pt x="10653" y="7751"/>
                  </a:lnTo>
                  <a:lnTo>
                    <a:pt x="10670" y="7672"/>
                  </a:lnTo>
                  <a:lnTo>
                    <a:pt x="10678" y="7592"/>
                  </a:lnTo>
                  <a:lnTo>
                    <a:pt x="10678" y="7513"/>
                  </a:lnTo>
                  <a:lnTo>
                    <a:pt x="10670" y="7434"/>
                  </a:lnTo>
                  <a:lnTo>
                    <a:pt x="10653" y="7357"/>
                  </a:lnTo>
                  <a:lnTo>
                    <a:pt x="9238" y="7736"/>
                  </a:lnTo>
                  <a:lnTo>
                    <a:pt x="9256" y="7812"/>
                  </a:lnTo>
                  <a:lnTo>
                    <a:pt x="9271" y="7890"/>
                  </a:lnTo>
                  <a:lnTo>
                    <a:pt x="9281" y="7968"/>
                  </a:lnTo>
                  <a:lnTo>
                    <a:pt x="9287" y="8047"/>
                  </a:lnTo>
                  <a:lnTo>
                    <a:pt x="9290" y="8126"/>
                  </a:lnTo>
                  <a:lnTo>
                    <a:pt x="9288" y="8205"/>
                  </a:lnTo>
                  <a:lnTo>
                    <a:pt x="9282" y="8285"/>
                  </a:lnTo>
                  <a:lnTo>
                    <a:pt x="9271" y="8364"/>
                  </a:lnTo>
                  <a:lnTo>
                    <a:pt x="9257" y="8443"/>
                  </a:lnTo>
                  <a:lnTo>
                    <a:pt x="9238" y="8522"/>
                  </a:lnTo>
                  <a:lnTo>
                    <a:pt x="9122" y="8955"/>
                  </a:lnTo>
                  <a:lnTo>
                    <a:pt x="9120" y="8953"/>
                  </a:lnTo>
                  <a:lnTo>
                    <a:pt x="9059" y="8901"/>
                  </a:lnTo>
                  <a:lnTo>
                    <a:pt x="9000" y="8845"/>
                  </a:lnTo>
                  <a:lnTo>
                    <a:pt x="8110" y="7955"/>
                  </a:lnTo>
                  <a:lnTo>
                    <a:pt x="7219" y="7065"/>
                  </a:lnTo>
                  <a:lnTo>
                    <a:pt x="7164" y="7006"/>
                  </a:lnTo>
                  <a:lnTo>
                    <a:pt x="7111" y="6944"/>
                  </a:lnTo>
                  <a:lnTo>
                    <a:pt x="7063" y="6881"/>
                  </a:lnTo>
                  <a:lnTo>
                    <a:pt x="7018" y="6815"/>
                  </a:lnTo>
                  <a:lnTo>
                    <a:pt x="6976" y="6747"/>
                  </a:lnTo>
                  <a:lnTo>
                    <a:pt x="6939" y="6678"/>
                  </a:lnTo>
                  <a:lnTo>
                    <a:pt x="6905" y="6606"/>
                  </a:lnTo>
                  <a:lnTo>
                    <a:pt x="6875" y="6534"/>
                  </a:lnTo>
                  <a:lnTo>
                    <a:pt x="6849" y="6459"/>
                  </a:lnTo>
                  <a:lnTo>
                    <a:pt x="6826" y="6384"/>
                  </a:lnTo>
                  <a:lnTo>
                    <a:pt x="6808" y="6307"/>
                  </a:lnTo>
                  <a:lnTo>
                    <a:pt x="6794" y="6230"/>
                  </a:lnTo>
                  <a:lnTo>
                    <a:pt x="6783" y="6152"/>
                  </a:lnTo>
                  <a:lnTo>
                    <a:pt x="6777" y="6073"/>
                  </a:lnTo>
                  <a:lnTo>
                    <a:pt x="6775" y="5994"/>
                  </a:lnTo>
                  <a:lnTo>
                    <a:pt x="6777" y="5915"/>
                  </a:lnTo>
                  <a:lnTo>
                    <a:pt x="6783" y="5835"/>
                  </a:lnTo>
                  <a:lnTo>
                    <a:pt x="6793" y="5756"/>
                  </a:lnTo>
                  <a:lnTo>
                    <a:pt x="6808" y="5676"/>
                  </a:lnTo>
                  <a:lnTo>
                    <a:pt x="6826" y="5597"/>
                  </a:lnTo>
                  <a:lnTo>
                    <a:pt x="6942" y="5165"/>
                  </a:lnTo>
                  <a:lnTo>
                    <a:pt x="6944" y="5167"/>
                  </a:lnTo>
                  <a:lnTo>
                    <a:pt x="7006" y="5219"/>
                  </a:lnTo>
                  <a:lnTo>
                    <a:pt x="7065" y="5275"/>
                  </a:lnTo>
                  <a:lnTo>
                    <a:pt x="7955" y="6165"/>
                  </a:lnTo>
                  <a:lnTo>
                    <a:pt x="8845" y="7055"/>
                  </a:lnTo>
                  <a:lnTo>
                    <a:pt x="8901" y="7114"/>
                  </a:lnTo>
                  <a:lnTo>
                    <a:pt x="8953" y="7175"/>
                  </a:lnTo>
                  <a:lnTo>
                    <a:pt x="9002" y="7239"/>
                  </a:lnTo>
                  <a:lnTo>
                    <a:pt x="9047" y="7305"/>
                  </a:lnTo>
                  <a:lnTo>
                    <a:pt x="9088" y="7372"/>
                  </a:lnTo>
                  <a:lnTo>
                    <a:pt x="9125" y="7442"/>
                  </a:lnTo>
                  <a:lnTo>
                    <a:pt x="9159" y="7513"/>
                  </a:lnTo>
                  <a:lnTo>
                    <a:pt x="9189" y="7586"/>
                  </a:lnTo>
                  <a:lnTo>
                    <a:pt x="9215" y="7660"/>
                  </a:lnTo>
                  <a:lnTo>
                    <a:pt x="9238" y="7736"/>
                  </a:lnTo>
                  <a:lnTo>
                    <a:pt x="10653" y="7357"/>
                  </a:lnTo>
                  <a:lnTo>
                    <a:pt x="10629" y="7281"/>
                  </a:lnTo>
                  <a:lnTo>
                    <a:pt x="10597" y="7209"/>
                  </a:lnTo>
                  <a:lnTo>
                    <a:pt x="10557" y="7140"/>
                  </a:lnTo>
                  <a:lnTo>
                    <a:pt x="10510" y="7075"/>
                  </a:lnTo>
                  <a:lnTo>
                    <a:pt x="10456" y="7015"/>
                  </a:lnTo>
                  <a:lnTo>
                    <a:pt x="8780" y="5339"/>
                  </a:lnTo>
                  <a:lnTo>
                    <a:pt x="7294" y="3853"/>
                  </a:lnTo>
                  <a:lnTo>
                    <a:pt x="7478" y="3166"/>
                  </a:lnTo>
                  <a:lnTo>
                    <a:pt x="7501" y="3088"/>
                  </a:lnTo>
                  <a:lnTo>
                    <a:pt x="7528" y="3012"/>
                  </a:lnTo>
                  <a:lnTo>
                    <a:pt x="7559" y="2938"/>
                  </a:lnTo>
                  <a:lnTo>
                    <a:pt x="7593" y="2866"/>
                  </a:lnTo>
                  <a:lnTo>
                    <a:pt x="7631" y="2797"/>
                  </a:lnTo>
                  <a:lnTo>
                    <a:pt x="7673" y="2729"/>
                  </a:lnTo>
                  <a:lnTo>
                    <a:pt x="7718" y="2664"/>
                  </a:lnTo>
                  <a:lnTo>
                    <a:pt x="7766" y="2602"/>
                  </a:lnTo>
                  <a:lnTo>
                    <a:pt x="7817" y="2542"/>
                  </a:lnTo>
                  <a:lnTo>
                    <a:pt x="7871" y="2485"/>
                  </a:lnTo>
                  <a:lnTo>
                    <a:pt x="7928" y="2431"/>
                  </a:lnTo>
                  <a:lnTo>
                    <a:pt x="7988" y="2380"/>
                  </a:lnTo>
                  <a:lnTo>
                    <a:pt x="8050" y="2332"/>
                  </a:lnTo>
                  <a:lnTo>
                    <a:pt x="8115" y="2287"/>
                  </a:lnTo>
                  <a:lnTo>
                    <a:pt x="8183" y="2245"/>
                  </a:lnTo>
                  <a:lnTo>
                    <a:pt x="8252" y="2207"/>
                  </a:lnTo>
                  <a:lnTo>
                    <a:pt x="8324" y="2173"/>
                  </a:lnTo>
                  <a:lnTo>
                    <a:pt x="8398" y="2142"/>
                  </a:lnTo>
                  <a:lnTo>
                    <a:pt x="8474" y="2115"/>
                  </a:lnTo>
                  <a:lnTo>
                    <a:pt x="8552" y="2092"/>
                  </a:lnTo>
                  <a:lnTo>
                    <a:pt x="9514" y="1834"/>
                  </a:lnTo>
                  <a:lnTo>
                    <a:pt x="8561" y="881"/>
                  </a:lnTo>
                  <a:lnTo>
                    <a:pt x="7177" y="1252"/>
                  </a:lnTo>
                  <a:lnTo>
                    <a:pt x="7100" y="1277"/>
                  </a:lnTo>
                  <a:lnTo>
                    <a:pt x="7027" y="1309"/>
                  </a:lnTo>
                  <a:lnTo>
                    <a:pt x="6958" y="1349"/>
                  </a:lnTo>
                  <a:lnTo>
                    <a:pt x="6894" y="1396"/>
                  </a:lnTo>
                  <a:lnTo>
                    <a:pt x="6835" y="1449"/>
                  </a:lnTo>
                  <a:lnTo>
                    <a:pt x="6782" y="1508"/>
                  </a:lnTo>
                  <a:lnTo>
                    <a:pt x="6736" y="1572"/>
                  </a:lnTo>
                  <a:lnTo>
                    <a:pt x="6696" y="1640"/>
                  </a:lnTo>
                  <a:lnTo>
                    <a:pt x="6663" y="1714"/>
                  </a:lnTo>
                  <a:lnTo>
                    <a:pt x="6638" y="1791"/>
                  </a:lnTo>
                  <a:lnTo>
                    <a:pt x="6267" y="3175"/>
                  </a:lnTo>
                  <a:lnTo>
                    <a:pt x="6175" y="3518"/>
                  </a:lnTo>
                  <a:lnTo>
                    <a:pt x="3175" y="4322"/>
                  </a:lnTo>
                  <a:lnTo>
                    <a:pt x="1791" y="4693"/>
                  </a:lnTo>
                  <a:lnTo>
                    <a:pt x="1714" y="4718"/>
                  </a:lnTo>
                  <a:lnTo>
                    <a:pt x="1640" y="4751"/>
                  </a:lnTo>
                  <a:lnTo>
                    <a:pt x="1571" y="4791"/>
                  </a:lnTo>
                  <a:lnTo>
                    <a:pt x="1507" y="4837"/>
                  </a:lnTo>
                  <a:lnTo>
                    <a:pt x="1449" y="4890"/>
                  </a:lnTo>
                  <a:lnTo>
                    <a:pt x="1396" y="4949"/>
                  </a:lnTo>
                  <a:lnTo>
                    <a:pt x="1349" y="5013"/>
                  </a:lnTo>
                  <a:lnTo>
                    <a:pt x="1309" y="5082"/>
                  </a:lnTo>
                  <a:lnTo>
                    <a:pt x="1277" y="5155"/>
                  </a:lnTo>
                  <a:lnTo>
                    <a:pt x="1251" y="5232"/>
                  </a:lnTo>
                  <a:lnTo>
                    <a:pt x="881" y="6616"/>
                  </a:lnTo>
                  <a:lnTo>
                    <a:pt x="25" y="9810"/>
                  </a:lnTo>
                  <a:lnTo>
                    <a:pt x="8" y="9889"/>
                  </a:lnTo>
                  <a:lnTo>
                    <a:pt x="0" y="9969"/>
                  </a:lnTo>
                  <a:lnTo>
                    <a:pt x="0" y="10048"/>
                  </a:lnTo>
                  <a:lnTo>
                    <a:pt x="8" y="10127"/>
                  </a:lnTo>
                  <a:lnTo>
                    <a:pt x="25" y="10204"/>
                  </a:lnTo>
                  <a:lnTo>
                    <a:pt x="1141" y="9905"/>
                  </a:lnTo>
                  <a:lnTo>
                    <a:pt x="25" y="10204"/>
                  </a:lnTo>
                  <a:lnTo>
                    <a:pt x="49" y="10280"/>
                  </a:lnTo>
                  <a:lnTo>
                    <a:pt x="81" y="10352"/>
                  </a:lnTo>
                  <a:lnTo>
                    <a:pt x="121" y="10421"/>
                  </a:lnTo>
                  <a:lnTo>
                    <a:pt x="168" y="10486"/>
                  </a:lnTo>
                  <a:lnTo>
                    <a:pt x="222" y="10546"/>
                  </a:lnTo>
                  <a:lnTo>
                    <a:pt x="1898" y="12222"/>
                  </a:lnTo>
                  <a:lnTo>
                    <a:pt x="2723" y="11396"/>
                  </a:lnTo>
                  <a:lnTo>
                    <a:pt x="1833" y="10506"/>
                  </a:lnTo>
                  <a:lnTo>
                    <a:pt x="1777" y="10447"/>
                  </a:lnTo>
                  <a:lnTo>
                    <a:pt x="1725" y="10386"/>
                  </a:lnTo>
                  <a:lnTo>
                    <a:pt x="1676" y="10322"/>
                  </a:lnTo>
                  <a:lnTo>
                    <a:pt x="1631" y="10256"/>
                  </a:lnTo>
                  <a:lnTo>
                    <a:pt x="1590" y="10189"/>
                  </a:lnTo>
                  <a:lnTo>
                    <a:pt x="1553" y="10119"/>
                  </a:lnTo>
                  <a:lnTo>
                    <a:pt x="1519" y="10048"/>
                  </a:lnTo>
                  <a:lnTo>
                    <a:pt x="1489" y="9975"/>
                  </a:lnTo>
                  <a:lnTo>
                    <a:pt x="1462" y="9901"/>
                  </a:lnTo>
                  <a:lnTo>
                    <a:pt x="1440" y="9825"/>
                  </a:lnTo>
                  <a:lnTo>
                    <a:pt x="1422" y="9749"/>
                  </a:lnTo>
                  <a:lnTo>
                    <a:pt x="1407" y="9671"/>
                  </a:lnTo>
                  <a:lnTo>
                    <a:pt x="1397" y="9593"/>
                  </a:lnTo>
                  <a:lnTo>
                    <a:pt x="1391" y="9514"/>
                  </a:lnTo>
                  <a:lnTo>
                    <a:pt x="1388" y="9435"/>
                  </a:lnTo>
                  <a:lnTo>
                    <a:pt x="1390" y="9356"/>
                  </a:lnTo>
                  <a:lnTo>
                    <a:pt x="1396" y="9276"/>
                  </a:lnTo>
                  <a:lnTo>
                    <a:pt x="1407" y="9197"/>
                  </a:lnTo>
                  <a:lnTo>
                    <a:pt x="1421" y="9118"/>
                  </a:lnTo>
                  <a:lnTo>
                    <a:pt x="1440" y="9039"/>
                  </a:lnTo>
                  <a:lnTo>
                    <a:pt x="1834" y="7570"/>
                  </a:lnTo>
                  <a:lnTo>
                    <a:pt x="2092" y="6607"/>
                  </a:lnTo>
                  <a:lnTo>
                    <a:pt x="2115" y="6529"/>
                  </a:lnTo>
                  <a:lnTo>
                    <a:pt x="2142" y="6454"/>
                  </a:lnTo>
                  <a:lnTo>
                    <a:pt x="2173" y="6380"/>
                  </a:lnTo>
                  <a:lnTo>
                    <a:pt x="2207" y="6308"/>
                  </a:lnTo>
                  <a:lnTo>
                    <a:pt x="2245" y="6238"/>
                  </a:lnTo>
                  <a:lnTo>
                    <a:pt x="2287" y="6171"/>
                  </a:lnTo>
                  <a:lnTo>
                    <a:pt x="2331" y="6106"/>
                  </a:lnTo>
                  <a:lnTo>
                    <a:pt x="2379" y="6043"/>
                  </a:lnTo>
                  <a:lnTo>
                    <a:pt x="2431" y="5983"/>
                  </a:lnTo>
                  <a:lnTo>
                    <a:pt x="2485" y="5926"/>
                  </a:lnTo>
                  <a:lnTo>
                    <a:pt x="2542" y="5872"/>
                  </a:lnTo>
                  <a:lnTo>
                    <a:pt x="2602" y="5821"/>
                  </a:lnTo>
                  <a:lnTo>
                    <a:pt x="2664" y="5773"/>
                  </a:lnTo>
                  <a:lnTo>
                    <a:pt x="2729" y="5728"/>
                  </a:lnTo>
                  <a:lnTo>
                    <a:pt x="2796" y="5687"/>
                  </a:lnTo>
                  <a:lnTo>
                    <a:pt x="2866" y="5649"/>
                  </a:lnTo>
                  <a:lnTo>
                    <a:pt x="2938" y="5614"/>
                  </a:lnTo>
                  <a:lnTo>
                    <a:pt x="3012" y="5583"/>
                  </a:lnTo>
                  <a:lnTo>
                    <a:pt x="3088" y="5556"/>
                  </a:lnTo>
                  <a:lnTo>
                    <a:pt x="3166" y="5533"/>
                  </a:lnTo>
                  <a:lnTo>
                    <a:pt x="4128" y="5275"/>
                  </a:lnTo>
                  <a:lnTo>
                    <a:pt x="5597" y="4881"/>
                  </a:lnTo>
                  <a:lnTo>
                    <a:pt x="5676" y="4863"/>
                  </a:lnTo>
                  <a:lnTo>
                    <a:pt x="5755" y="4848"/>
                  </a:lnTo>
                  <a:lnTo>
                    <a:pt x="5821" y="4840"/>
                  </a:lnTo>
                  <a:lnTo>
                    <a:pt x="5411" y="6368"/>
                  </a:lnTo>
                  <a:lnTo>
                    <a:pt x="5394" y="6448"/>
                  </a:lnTo>
                  <a:lnTo>
                    <a:pt x="5386" y="6527"/>
                  </a:lnTo>
                  <a:lnTo>
                    <a:pt x="5386" y="6607"/>
                  </a:lnTo>
                  <a:lnTo>
                    <a:pt x="5395" y="6686"/>
                  </a:lnTo>
                  <a:lnTo>
                    <a:pt x="5411" y="6763"/>
                  </a:lnTo>
                  <a:lnTo>
                    <a:pt x="5436" y="6838"/>
                  </a:lnTo>
                  <a:lnTo>
                    <a:pt x="5468" y="6911"/>
                  </a:lnTo>
                  <a:lnTo>
                    <a:pt x="5507" y="6980"/>
                  </a:lnTo>
                  <a:lnTo>
                    <a:pt x="5554" y="7045"/>
                  </a:lnTo>
                  <a:lnTo>
                    <a:pt x="5609" y="7105"/>
                  </a:lnTo>
                  <a:lnTo>
                    <a:pt x="7284" y="8780"/>
                  </a:lnTo>
                  <a:lnTo>
                    <a:pt x="8770" y="10267"/>
                  </a:lnTo>
                  <a:lnTo>
                    <a:pt x="8586" y="10954"/>
                  </a:lnTo>
                  <a:lnTo>
                    <a:pt x="8563" y="11032"/>
                  </a:lnTo>
                  <a:lnTo>
                    <a:pt x="8536" y="11107"/>
                  </a:lnTo>
                  <a:lnTo>
                    <a:pt x="8506" y="11181"/>
                  </a:lnTo>
                  <a:lnTo>
                    <a:pt x="8471" y="11253"/>
                  </a:lnTo>
                  <a:lnTo>
                    <a:pt x="8433" y="11323"/>
                  </a:lnTo>
                  <a:lnTo>
                    <a:pt x="8391" y="11390"/>
                  </a:lnTo>
                  <a:lnTo>
                    <a:pt x="8347" y="11455"/>
                  </a:lnTo>
                  <a:lnTo>
                    <a:pt x="8299" y="11518"/>
                  </a:lnTo>
                  <a:lnTo>
                    <a:pt x="8247" y="11578"/>
                  </a:lnTo>
                  <a:lnTo>
                    <a:pt x="8193" y="11635"/>
                  </a:lnTo>
                  <a:lnTo>
                    <a:pt x="8136" y="11689"/>
                  </a:lnTo>
                  <a:lnTo>
                    <a:pt x="8076" y="11740"/>
                  </a:lnTo>
                  <a:lnTo>
                    <a:pt x="8014" y="11788"/>
                  </a:lnTo>
                  <a:lnTo>
                    <a:pt x="7949" y="11833"/>
                  </a:lnTo>
                  <a:lnTo>
                    <a:pt x="7882" y="11874"/>
                  </a:lnTo>
                  <a:lnTo>
                    <a:pt x="7812" y="11912"/>
                  </a:lnTo>
                  <a:lnTo>
                    <a:pt x="7740" y="11947"/>
                  </a:lnTo>
                  <a:lnTo>
                    <a:pt x="7666" y="11978"/>
                  </a:lnTo>
                  <a:lnTo>
                    <a:pt x="7590" y="12005"/>
                  </a:lnTo>
                  <a:lnTo>
                    <a:pt x="7512" y="12028"/>
                  </a:lnTo>
                  <a:lnTo>
                    <a:pt x="6550" y="12286"/>
                  </a:lnTo>
                  <a:lnTo>
                    <a:pt x="7503" y="13239"/>
                  </a:lnTo>
                  <a:lnTo>
                    <a:pt x="8887" y="12868"/>
                  </a:lnTo>
                  <a:lnTo>
                    <a:pt x="8964" y="12843"/>
                  </a:lnTo>
                  <a:lnTo>
                    <a:pt x="9038" y="12810"/>
                  </a:lnTo>
                  <a:lnTo>
                    <a:pt x="9107" y="12770"/>
                  </a:lnTo>
                  <a:lnTo>
                    <a:pt x="9171" y="12724"/>
                  </a:lnTo>
                  <a:lnTo>
                    <a:pt x="9229" y="12671"/>
                  </a:lnTo>
                  <a:lnTo>
                    <a:pt x="9282" y="12612"/>
                  </a:lnTo>
                  <a:lnTo>
                    <a:pt x="9329" y="12548"/>
                  </a:lnTo>
                  <a:lnTo>
                    <a:pt x="9369" y="12479"/>
                  </a:lnTo>
                  <a:lnTo>
                    <a:pt x="9401" y="12406"/>
                  </a:lnTo>
                  <a:lnTo>
                    <a:pt x="9427" y="12329"/>
                  </a:lnTo>
                  <a:lnTo>
                    <a:pt x="9797" y="10945"/>
                  </a:lnTo>
                  <a:lnTo>
                    <a:pt x="9889" y="10601"/>
                  </a:lnTo>
                  <a:lnTo>
                    <a:pt x="12426" y="9922"/>
                  </a:lnTo>
                  <a:lnTo>
                    <a:pt x="12426" y="9334"/>
                  </a:lnTo>
                  <a:lnTo>
                    <a:pt x="12382" y="9290"/>
                  </a:lnTo>
                  <a:lnTo>
                    <a:pt x="12426" y="9334"/>
                  </a:lnTo>
                  <a:lnTo>
                    <a:pt x="12426" y="8713"/>
                  </a:lnTo>
                  <a:close/>
                  <a:moveTo>
                    <a:pt x="12426" y="164"/>
                  </a:moveTo>
                  <a:lnTo>
                    <a:pt x="12366" y="121"/>
                  </a:lnTo>
                  <a:lnTo>
                    <a:pt x="12297" y="82"/>
                  </a:lnTo>
                  <a:lnTo>
                    <a:pt x="12224" y="49"/>
                  </a:lnTo>
                  <a:lnTo>
                    <a:pt x="12149" y="25"/>
                  </a:lnTo>
                  <a:lnTo>
                    <a:pt x="12072" y="9"/>
                  </a:lnTo>
                  <a:lnTo>
                    <a:pt x="11993" y="0"/>
                  </a:lnTo>
                  <a:lnTo>
                    <a:pt x="11914" y="0"/>
                  </a:lnTo>
                  <a:lnTo>
                    <a:pt x="11834" y="8"/>
                  </a:lnTo>
                  <a:lnTo>
                    <a:pt x="11754" y="25"/>
                  </a:lnTo>
                  <a:lnTo>
                    <a:pt x="8561" y="881"/>
                  </a:lnTo>
                  <a:lnTo>
                    <a:pt x="9514" y="1834"/>
                  </a:lnTo>
                  <a:lnTo>
                    <a:pt x="10984" y="1440"/>
                  </a:lnTo>
                  <a:lnTo>
                    <a:pt x="11062" y="1421"/>
                  </a:lnTo>
                  <a:lnTo>
                    <a:pt x="11142" y="1407"/>
                  </a:lnTo>
                  <a:lnTo>
                    <a:pt x="11221" y="1396"/>
                  </a:lnTo>
                  <a:lnTo>
                    <a:pt x="11301" y="1390"/>
                  </a:lnTo>
                  <a:lnTo>
                    <a:pt x="11380" y="1388"/>
                  </a:lnTo>
                  <a:lnTo>
                    <a:pt x="11459" y="1391"/>
                  </a:lnTo>
                  <a:lnTo>
                    <a:pt x="11538" y="1397"/>
                  </a:lnTo>
                  <a:lnTo>
                    <a:pt x="11616" y="1407"/>
                  </a:lnTo>
                  <a:lnTo>
                    <a:pt x="11694" y="1422"/>
                  </a:lnTo>
                  <a:lnTo>
                    <a:pt x="11770" y="1440"/>
                  </a:lnTo>
                  <a:lnTo>
                    <a:pt x="11845" y="1463"/>
                  </a:lnTo>
                  <a:lnTo>
                    <a:pt x="11920" y="1489"/>
                  </a:lnTo>
                  <a:lnTo>
                    <a:pt x="11993" y="1519"/>
                  </a:lnTo>
                  <a:lnTo>
                    <a:pt x="12064" y="1553"/>
                  </a:lnTo>
                  <a:lnTo>
                    <a:pt x="12134" y="1590"/>
                  </a:lnTo>
                  <a:lnTo>
                    <a:pt x="12201" y="1632"/>
                  </a:lnTo>
                  <a:lnTo>
                    <a:pt x="12267" y="1677"/>
                  </a:lnTo>
                  <a:lnTo>
                    <a:pt x="12331" y="1725"/>
                  </a:lnTo>
                  <a:lnTo>
                    <a:pt x="12392" y="1778"/>
                  </a:lnTo>
                  <a:lnTo>
                    <a:pt x="12426" y="1809"/>
                  </a:lnTo>
                  <a:lnTo>
                    <a:pt x="12426" y="164"/>
                  </a:lnTo>
                  <a:close/>
                </a:path>
              </a:pathLst>
            </a:custGeom>
            <a:solidFill>
              <a:srgbClr val="337B86">
                <a:alpha val="3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cs-CZ">
                <a:pattFill prst="pct5">
                  <a:fgClr>
                    <a:schemeClr val="tx1"/>
                  </a:fgClr>
                  <a:bgClr>
                    <a:schemeClr val="bg1"/>
                  </a:bgClr>
                </a:pattFill>
              </a:endParaRPr>
            </a:p>
          </p:txBody>
        </p:sp>
        <p:sp>
          <p:nvSpPr>
            <p:cNvPr id="52" name="AutoShape 79">
              <a:extLst>
                <a:ext uri="{FF2B5EF4-FFF2-40B4-BE49-F238E27FC236}">
                  <a16:creationId xmlns:a16="http://schemas.microsoft.com/office/drawing/2014/main" id="{D49921F1-62D9-5CD5-23EF-D420C12A330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2" y="22671"/>
              <a:ext cx="7393" cy="8788"/>
            </a:xfrm>
            <a:custGeom>
              <a:avLst/>
              <a:gdLst>
                <a:gd name="T0" fmla="+- 0 9144 6063"/>
                <a:gd name="T1" fmla="*/ T0 w 7393"/>
                <a:gd name="T2" fmla="+- 0 30580 22672"/>
                <a:gd name="T3" fmla="*/ 30580 h 8788"/>
                <a:gd name="T4" fmla="+- 0 8816 6063"/>
                <a:gd name="T5" fmla="*/ T4 w 7393"/>
                <a:gd name="T6" fmla="+- 0 30580 22672"/>
                <a:gd name="T7" fmla="*/ 30580 h 8788"/>
                <a:gd name="T8" fmla="+- 0 8510 6063"/>
                <a:gd name="T9" fmla="*/ T8 w 7393"/>
                <a:gd name="T10" fmla="+- 0 30468 22672"/>
                <a:gd name="T11" fmla="*/ 30468 h 8788"/>
                <a:gd name="T12" fmla="+- 0 7759 6063"/>
                <a:gd name="T13" fmla="*/ T12 w 7393"/>
                <a:gd name="T14" fmla="+- 0 29763 22672"/>
                <a:gd name="T15" fmla="*/ 29763 h 8788"/>
                <a:gd name="T16" fmla="+- 0 7053 6063"/>
                <a:gd name="T17" fmla="*/ T16 w 7393"/>
                <a:gd name="T18" fmla="+- 0 29011 22672"/>
                <a:gd name="T19" fmla="*/ 29011 h 8788"/>
                <a:gd name="T20" fmla="+- 0 6079 6063"/>
                <a:gd name="T21" fmla="*/ T20 w 7393"/>
                <a:gd name="T22" fmla="+- 0 29021 22672"/>
                <a:gd name="T23" fmla="*/ 29021 h 8788"/>
                <a:gd name="T24" fmla="+- 0 6202 6063"/>
                <a:gd name="T25" fmla="*/ T24 w 7393"/>
                <a:gd name="T26" fmla="+- 0 29234 22672"/>
                <a:gd name="T27" fmla="*/ 29234 h 8788"/>
                <a:gd name="T28" fmla="+- 0 8387 6063"/>
                <a:gd name="T29" fmla="*/ T28 w 7393"/>
                <a:gd name="T30" fmla="+- 0 31396 22672"/>
                <a:gd name="T31" fmla="*/ 31396 h 8788"/>
                <a:gd name="T32" fmla="+- 0 8623 6063"/>
                <a:gd name="T33" fmla="*/ T32 w 7393"/>
                <a:gd name="T34" fmla="+- 0 31459 22672"/>
                <a:gd name="T35" fmla="*/ 31459 h 8788"/>
                <a:gd name="T36" fmla="+- 0 12695 6063"/>
                <a:gd name="T37" fmla="*/ T36 w 7393"/>
                <a:gd name="T38" fmla="+- 0 27248 22672"/>
                <a:gd name="T39" fmla="*/ 27248 h 8788"/>
                <a:gd name="T40" fmla="+- 0 12572 6063"/>
                <a:gd name="T41" fmla="*/ T40 w 7393"/>
                <a:gd name="T42" fmla="+- 0 27036 22672"/>
                <a:gd name="T43" fmla="*/ 27036 h 8788"/>
                <a:gd name="T44" fmla="+- 0 10744 6063"/>
                <a:gd name="T45" fmla="*/ T44 w 7393"/>
                <a:gd name="T46" fmla="+- 0 24560 22672"/>
                <a:gd name="T47" fmla="*/ 24560 h 8788"/>
                <a:gd name="T48" fmla="+- 0 10908 6063"/>
                <a:gd name="T49" fmla="*/ T48 w 7393"/>
                <a:gd name="T50" fmla="+- 0 24276 22672"/>
                <a:gd name="T51" fmla="*/ 24276 h 8788"/>
                <a:gd name="T52" fmla="+- 0 11157 6063"/>
                <a:gd name="T53" fmla="*/ T52 w 7393"/>
                <a:gd name="T54" fmla="+- 0 24067 22672"/>
                <a:gd name="T55" fmla="*/ 24067 h 8788"/>
                <a:gd name="T56" fmla="+- 0 11986 6063"/>
                <a:gd name="T57" fmla="*/ T56 w 7393"/>
                <a:gd name="T58" fmla="+- 0 23811 22672"/>
                <a:gd name="T59" fmla="*/ 23811 h 8788"/>
                <a:gd name="T60" fmla="+- 0 10416 6063"/>
                <a:gd name="T61" fmla="*/ T60 w 7393"/>
                <a:gd name="T62" fmla="+- 0 23496 22672"/>
                <a:gd name="T63" fmla="*/ 23496 h 8788"/>
                <a:gd name="T64" fmla="+- 0 10243 6063"/>
                <a:gd name="T65" fmla="*/ T64 w 7393"/>
                <a:gd name="T66" fmla="+- 0 23668 22672"/>
                <a:gd name="T67" fmla="*/ 23668 h 8788"/>
                <a:gd name="T68" fmla="+- 0 9907 6063"/>
                <a:gd name="T69" fmla="*/ T68 w 7393"/>
                <a:gd name="T70" fmla="+- 0 24859 22672"/>
                <a:gd name="T71" fmla="*/ 24859 h 8788"/>
                <a:gd name="T72" fmla="+- 0 7119 6063"/>
                <a:gd name="T73" fmla="*/ T72 w 7393"/>
                <a:gd name="T74" fmla="+- 0 25611 22672"/>
                <a:gd name="T75" fmla="*/ 25611 h 8788"/>
                <a:gd name="T76" fmla="+- 0 6925 6063"/>
                <a:gd name="T77" fmla="*/ T76 w 7393"/>
                <a:gd name="T78" fmla="+- 0 25759 22672"/>
                <a:gd name="T79" fmla="*/ 25759 h 8788"/>
                <a:gd name="T80" fmla="+- 0 6612 6063"/>
                <a:gd name="T81" fmla="*/ T80 w 7393"/>
                <a:gd name="T82" fmla="+- 0 26788 22672"/>
                <a:gd name="T83" fmla="*/ 26788 h 8788"/>
                <a:gd name="T84" fmla="+- 0 6067 6063"/>
                <a:gd name="T85" fmla="*/ T84 w 7393"/>
                <a:gd name="T86" fmla="+- 0 28961 22672"/>
                <a:gd name="T87" fmla="*/ 28961 h 8788"/>
                <a:gd name="T88" fmla="+- 0 6932 6063"/>
                <a:gd name="T89" fmla="*/ T88 w 7393"/>
                <a:gd name="T90" fmla="+- 0 28624 22672"/>
                <a:gd name="T91" fmla="*/ 28624 h 8788"/>
                <a:gd name="T92" fmla="+- 0 6960 6063"/>
                <a:gd name="T93" fmla="*/ T92 w 7393"/>
                <a:gd name="T94" fmla="+- 0 28296 22672"/>
                <a:gd name="T95" fmla="*/ 28296 h 8788"/>
                <a:gd name="T96" fmla="+- 0 7423 6063"/>
                <a:gd name="T97" fmla="*/ T96 w 7393"/>
                <a:gd name="T98" fmla="+- 0 26625 22672"/>
                <a:gd name="T99" fmla="*/ 26625 h 8788"/>
                <a:gd name="T100" fmla="+- 0 7610 6063"/>
                <a:gd name="T101" fmla="*/ T100 w 7393"/>
                <a:gd name="T102" fmla="+- 0 26358 22672"/>
                <a:gd name="T103" fmla="*/ 26358 h 8788"/>
                <a:gd name="T104" fmla="+- 0 7877 6063"/>
                <a:gd name="T105" fmla="*/ T104 w 7393"/>
                <a:gd name="T106" fmla="+- 0 26171 22672"/>
                <a:gd name="T107" fmla="*/ 26171 h 8788"/>
                <a:gd name="T108" fmla="+- 0 8633 6063"/>
                <a:gd name="T109" fmla="*/ T108 w 7393"/>
                <a:gd name="T110" fmla="+- 0 25953 22672"/>
                <a:gd name="T111" fmla="*/ 25953 h 8788"/>
                <a:gd name="T112" fmla="+- 0 9432 6063"/>
                <a:gd name="T113" fmla="*/ T112 w 7393"/>
                <a:gd name="T114" fmla="+- 0 26633 22672"/>
                <a:gd name="T115" fmla="*/ 26633 h 8788"/>
                <a:gd name="T116" fmla="+- 0 9432 6063"/>
                <a:gd name="T117" fmla="*/ T116 w 7393"/>
                <a:gd name="T118" fmla="+- 0 26879 22672"/>
                <a:gd name="T119" fmla="*/ 26879 h 8788"/>
                <a:gd name="T120" fmla="+- 0 10281 6063"/>
                <a:gd name="T121" fmla="*/ T120 w 7393"/>
                <a:gd name="T122" fmla="+- 0 26400 22672"/>
                <a:gd name="T123" fmla="*/ 26400 h 8788"/>
                <a:gd name="T124" fmla="+- 0 10385 6063"/>
                <a:gd name="T125" fmla="*/ T124 w 7393"/>
                <a:gd name="T126" fmla="+- 0 25885 22672"/>
                <a:gd name="T127" fmla="*/ 25885 h 8788"/>
                <a:gd name="T128" fmla="+- 0 11569 6063"/>
                <a:gd name="T129" fmla="*/ T128 w 7393"/>
                <a:gd name="T130" fmla="+- 0 27061 22672"/>
                <a:gd name="T131" fmla="*/ 27061 h 8788"/>
                <a:gd name="T132" fmla="+- 0 11758 6063"/>
                <a:gd name="T133" fmla="*/ T132 w 7393"/>
                <a:gd name="T134" fmla="+- 0 27331 22672"/>
                <a:gd name="T135" fmla="*/ 27331 h 8788"/>
                <a:gd name="T136" fmla="+- 0 13456 6063"/>
                <a:gd name="T137" fmla="*/ T136 w 7393"/>
                <a:gd name="T138" fmla="+- 0 28185 22672"/>
                <a:gd name="T139" fmla="*/ 28185 h 8788"/>
                <a:gd name="T140" fmla="+- 0 12695 6063"/>
                <a:gd name="T141" fmla="*/ T140 w 7393"/>
                <a:gd name="T142" fmla="+- 0 27494 22672"/>
                <a:gd name="T143" fmla="*/ 27494 h 8788"/>
                <a:gd name="T144" fmla="+- 0 12695 6063"/>
                <a:gd name="T145" fmla="*/ T144 w 7393"/>
                <a:gd name="T146" fmla="+- 0 27248 22672"/>
                <a:gd name="T147" fmla="*/ 27248 h 8788"/>
                <a:gd name="T148" fmla="+- 0 11846 6063"/>
                <a:gd name="T149" fmla="*/ T148 w 7393"/>
                <a:gd name="T150" fmla="+- 0 27727 22672"/>
                <a:gd name="T151" fmla="*/ 27727 h 8788"/>
                <a:gd name="T152" fmla="+- 0 11742 6063"/>
                <a:gd name="T153" fmla="*/ T152 w 7393"/>
                <a:gd name="T154" fmla="+- 0 28243 22672"/>
                <a:gd name="T155" fmla="*/ 28243 h 8788"/>
                <a:gd name="T156" fmla="+- 0 10558 6063"/>
                <a:gd name="T157" fmla="*/ T156 w 7393"/>
                <a:gd name="T158" fmla="+- 0 27067 22672"/>
                <a:gd name="T159" fmla="*/ 27067 h 8788"/>
                <a:gd name="T160" fmla="+- 0 10369 6063"/>
                <a:gd name="T161" fmla="*/ T160 w 7393"/>
                <a:gd name="T162" fmla="+- 0 26796 22672"/>
                <a:gd name="T163" fmla="*/ 26796 h 8788"/>
                <a:gd name="T164" fmla="+- 0 9452 6063"/>
                <a:gd name="T165" fmla="*/ T164 w 7393"/>
                <a:gd name="T166" fmla="+- 0 26937 22672"/>
                <a:gd name="T167" fmla="*/ 26937 h 8788"/>
                <a:gd name="T168" fmla="+- 0 10598 6063"/>
                <a:gd name="T169" fmla="*/ T168 w 7393"/>
                <a:gd name="T170" fmla="+- 0 28135 22672"/>
                <a:gd name="T171" fmla="*/ 28135 h 8788"/>
                <a:gd name="T172" fmla="+- 0 11351 6063"/>
                <a:gd name="T173" fmla="*/ T172 w 7393"/>
                <a:gd name="T174" fmla="+- 0 29644 22672"/>
                <a:gd name="T175" fmla="*/ 29644 h 8788"/>
                <a:gd name="T176" fmla="+- 0 11164 6063"/>
                <a:gd name="T177" fmla="*/ T176 w 7393"/>
                <a:gd name="T178" fmla="+- 0 29912 22672"/>
                <a:gd name="T179" fmla="*/ 29912 h 8788"/>
                <a:gd name="T180" fmla="+- 0 10897 6063"/>
                <a:gd name="T181" fmla="*/ T180 w 7393"/>
                <a:gd name="T182" fmla="+- 0 30099 22672"/>
                <a:gd name="T183" fmla="*/ 30099 h 8788"/>
                <a:gd name="T184" fmla="+- 0 10734 6063"/>
                <a:gd name="T185" fmla="*/ T184 w 7393"/>
                <a:gd name="T186" fmla="+- 0 30910 22672"/>
                <a:gd name="T187" fmla="*/ 30910 h 8788"/>
                <a:gd name="T188" fmla="+- 0 11763 6063"/>
                <a:gd name="T189" fmla="*/ T188 w 7393"/>
                <a:gd name="T190" fmla="+- 0 30597 22672"/>
                <a:gd name="T191" fmla="*/ 30597 h 8788"/>
                <a:gd name="T192" fmla="+- 0 11911 6063"/>
                <a:gd name="T193" fmla="*/ T192 w 7393"/>
                <a:gd name="T194" fmla="+- 0 30403 22672"/>
                <a:gd name="T195" fmla="*/ 30403 h 8788"/>
                <a:gd name="T196" fmla="+- 0 13456 6063"/>
                <a:gd name="T197" fmla="*/ T196 w 7393"/>
                <a:gd name="T198" fmla="+- 0 28937 22672"/>
                <a:gd name="T199" fmla="*/ 28937 h 8788"/>
                <a:gd name="T200" fmla="+- 0 13442 6063"/>
                <a:gd name="T201" fmla="*/ T200 w 7393"/>
                <a:gd name="T202" fmla="+- 0 22672 22672"/>
                <a:gd name="T203" fmla="*/ 22672 h 8788"/>
                <a:gd name="T204" fmla="+- 0 12901 6063"/>
                <a:gd name="T205" fmla="*/ T204 w 7393"/>
                <a:gd name="T206" fmla="+- 0 23565 22672"/>
                <a:gd name="T207" fmla="*/ 23565 h 8788"/>
                <a:gd name="T208" fmla="+- 0 13230 6063"/>
                <a:gd name="T209" fmla="*/ T208 w 7393"/>
                <a:gd name="T210" fmla="+- 0 23537 22672"/>
                <a:gd name="T211" fmla="*/ 23537 h 8788"/>
                <a:gd name="T212" fmla="+- 0 13456 6063"/>
                <a:gd name="T213" fmla="*/ T212 w 7393"/>
                <a:gd name="T214" fmla="+- 0 23586 22672"/>
                <a:gd name="T215" fmla="*/ 23586 h 878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</a:cxnLst>
              <a:rect l="0" t="0" r="r" b="b"/>
              <a:pathLst>
                <a:path w="7393" h="8788">
                  <a:moveTo>
                    <a:pt x="4671" y="8238"/>
                  </a:moveTo>
                  <a:lnTo>
                    <a:pt x="4078" y="7645"/>
                  </a:lnTo>
                  <a:lnTo>
                    <a:pt x="3163" y="7890"/>
                  </a:lnTo>
                  <a:lnTo>
                    <a:pt x="3081" y="7908"/>
                  </a:lnTo>
                  <a:lnTo>
                    <a:pt x="2999" y="7919"/>
                  </a:lnTo>
                  <a:lnTo>
                    <a:pt x="2916" y="7922"/>
                  </a:lnTo>
                  <a:lnTo>
                    <a:pt x="2834" y="7918"/>
                  </a:lnTo>
                  <a:lnTo>
                    <a:pt x="2753" y="7908"/>
                  </a:lnTo>
                  <a:lnTo>
                    <a:pt x="2674" y="7890"/>
                  </a:lnTo>
                  <a:lnTo>
                    <a:pt x="2596" y="7865"/>
                  </a:lnTo>
                  <a:lnTo>
                    <a:pt x="2520" y="7834"/>
                  </a:lnTo>
                  <a:lnTo>
                    <a:pt x="2447" y="7796"/>
                  </a:lnTo>
                  <a:lnTo>
                    <a:pt x="2378" y="7752"/>
                  </a:lnTo>
                  <a:lnTo>
                    <a:pt x="2312" y="7702"/>
                  </a:lnTo>
                  <a:lnTo>
                    <a:pt x="2250" y="7645"/>
                  </a:lnTo>
                  <a:lnTo>
                    <a:pt x="1696" y="7091"/>
                  </a:lnTo>
                  <a:lnTo>
                    <a:pt x="1142" y="6537"/>
                  </a:lnTo>
                  <a:lnTo>
                    <a:pt x="1085" y="6475"/>
                  </a:lnTo>
                  <a:lnTo>
                    <a:pt x="1035" y="6409"/>
                  </a:lnTo>
                  <a:lnTo>
                    <a:pt x="990" y="6339"/>
                  </a:lnTo>
                  <a:lnTo>
                    <a:pt x="953" y="6267"/>
                  </a:lnTo>
                  <a:lnTo>
                    <a:pt x="922" y="6191"/>
                  </a:lnTo>
                  <a:lnTo>
                    <a:pt x="897" y="6113"/>
                  </a:lnTo>
                  <a:lnTo>
                    <a:pt x="16" y="6349"/>
                  </a:lnTo>
                  <a:lnTo>
                    <a:pt x="36" y="6407"/>
                  </a:lnTo>
                  <a:lnTo>
                    <a:pt x="63" y="6463"/>
                  </a:lnTo>
                  <a:lnTo>
                    <a:pt x="97" y="6515"/>
                  </a:lnTo>
                  <a:lnTo>
                    <a:pt x="139" y="6562"/>
                  </a:lnTo>
                  <a:lnTo>
                    <a:pt x="1182" y="7605"/>
                  </a:lnTo>
                  <a:lnTo>
                    <a:pt x="2225" y="8648"/>
                  </a:lnTo>
                  <a:lnTo>
                    <a:pt x="2272" y="8689"/>
                  </a:lnTo>
                  <a:lnTo>
                    <a:pt x="2324" y="8724"/>
                  </a:lnTo>
                  <a:lnTo>
                    <a:pt x="2379" y="8751"/>
                  </a:lnTo>
                  <a:lnTo>
                    <a:pt x="2438" y="8771"/>
                  </a:lnTo>
                  <a:lnTo>
                    <a:pt x="2498" y="8783"/>
                  </a:lnTo>
                  <a:lnTo>
                    <a:pt x="2560" y="8787"/>
                  </a:lnTo>
                  <a:lnTo>
                    <a:pt x="2622" y="8783"/>
                  </a:lnTo>
                  <a:lnTo>
                    <a:pt x="2683" y="8771"/>
                  </a:lnTo>
                  <a:lnTo>
                    <a:pt x="4671" y="8238"/>
                  </a:lnTo>
                  <a:close/>
                  <a:moveTo>
                    <a:pt x="6632" y="4576"/>
                  </a:moveTo>
                  <a:lnTo>
                    <a:pt x="6612" y="4518"/>
                  </a:lnTo>
                  <a:lnTo>
                    <a:pt x="6585" y="4463"/>
                  </a:lnTo>
                  <a:lnTo>
                    <a:pt x="6551" y="4411"/>
                  </a:lnTo>
                  <a:lnTo>
                    <a:pt x="6509" y="4364"/>
                  </a:lnTo>
                  <a:lnTo>
                    <a:pt x="5466" y="3321"/>
                  </a:lnTo>
                  <a:lnTo>
                    <a:pt x="4541" y="2395"/>
                  </a:lnTo>
                  <a:lnTo>
                    <a:pt x="4656" y="1968"/>
                  </a:lnTo>
                  <a:lnTo>
                    <a:pt x="4681" y="1888"/>
                  </a:lnTo>
                  <a:lnTo>
                    <a:pt x="4713" y="1811"/>
                  </a:lnTo>
                  <a:lnTo>
                    <a:pt x="4751" y="1738"/>
                  </a:lnTo>
                  <a:lnTo>
                    <a:pt x="4795" y="1669"/>
                  </a:lnTo>
                  <a:lnTo>
                    <a:pt x="4845" y="1604"/>
                  </a:lnTo>
                  <a:lnTo>
                    <a:pt x="4900" y="1544"/>
                  </a:lnTo>
                  <a:lnTo>
                    <a:pt x="4960" y="1489"/>
                  </a:lnTo>
                  <a:lnTo>
                    <a:pt x="5025" y="1439"/>
                  </a:lnTo>
                  <a:lnTo>
                    <a:pt x="5094" y="1395"/>
                  </a:lnTo>
                  <a:lnTo>
                    <a:pt x="5167" y="1356"/>
                  </a:lnTo>
                  <a:lnTo>
                    <a:pt x="5244" y="1324"/>
                  </a:lnTo>
                  <a:lnTo>
                    <a:pt x="5324" y="1299"/>
                  </a:lnTo>
                  <a:lnTo>
                    <a:pt x="5923" y="1139"/>
                  </a:lnTo>
                  <a:lnTo>
                    <a:pt x="5330" y="545"/>
                  </a:lnTo>
                  <a:lnTo>
                    <a:pt x="4468" y="776"/>
                  </a:lnTo>
                  <a:lnTo>
                    <a:pt x="4409" y="796"/>
                  </a:lnTo>
                  <a:lnTo>
                    <a:pt x="4353" y="824"/>
                  </a:lnTo>
                  <a:lnTo>
                    <a:pt x="4302" y="858"/>
                  </a:lnTo>
                  <a:lnTo>
                    <a:pt x="4255" y="899"/>
                  </a:lnTo>
                  <a:lnTo>
                    <a:pt x="4215" y="945"/>
                  </a:lnTo>
                  <a:lnTo>
                    <a:pt x="4180" y="996"/>
                  </a:lnTo>
                  <a:lnTo>
                    <a:pt x="4153" y="1052"/>
                  </a:lnTo>
                  <a:lnTo>
                    <a:pt x="4133" y="1112"/>
                  </a:lnTo>
                  <a:lnTo>
                    <a:pt x="3902" y="1973"/>
                  </a:lnTo>
                  <a:lnTo>
                    <a:pt x="3844" y="2187"/>
                  </a:lnTo>
                  <a:lnTo>
                    <a:pt x="1977" y="2687"/>
                  </a:lnTo>
                  <a:lnTo>
                    <a:pt x="1115" y="2918"/>
                  </a:lnTo>
                  <a:lnTo>
                    <a:pt x="1056" y="2939"/>
                  </a:lnTo>
                  <a:lnTo>
                    <a:pt x="1000" y="2966"/>
                  </a:lnTo>
                  <a:lnTo>
                    <a:pt x="949" y="3001"/>
                  </a:lnTo>
                  <a:lnTo>
                    <a:pt x="902" y="3041"/>
                  </a:lnTo>
                  <a:lnTo>
                    <a:pt x="862" y="3087"/>
                  </a:lnTo>
                  <a:lnTo>
                    <a:pt x="827" y="3139"/>
                  </a:lnTo>
                  <a:lnTo>
                    <a:pt x="800" y="3194"/>
                  </a:lnTo>
                  <a:lnTo>
                    <a:pt x="780" y="3254"/>
                  </a:lnTo>
                  <a:lnTo>
                    <a:pt x="549" y="4116"/>
                  </a:lnTo>
                  <a:lnTo>
                    <a:pt x="16" y="6103"/>
                  </a:lnTo>
                  <a:lnTo>
                    <a:pt x="4" y="6165"/>
                  </a:lnTo>
                  <a:lnTo>
                    <a:pt x="0" y="6227"/>
                  </a:lnTo>
                  <a:lnTo>
                    <a:pt x="4" y="6289"/>
                  </a:lnTo>
                  <a:lnTo>
                    <a:pt x="16" y="6349"/>
                  </a:lnTo>
                  <a:lnTo>
                    <a:pt x="897" y="6113"/>
                  </a:lnTo>
                  <a:lnTo>
                    <a:pt x="879" y="6033"/>
                  </a:lnTo>
                  <a:lnTo>
                    <a:pt x="869" y="5952"/>
                  </a:lnTo>
                  <a:lnTo>
                    <a:pt x="865" y="5870"/>
                  </a:lnTo>
                  <a:lnTo>
                    <a:pt x="868" y="5788"/>
                  </a:lnTo>
                  <a:lnTo>
                    <a:pt x="879" y="5706"/>
                  </a:lnTo>
                  <a:lnTo>
                    <a:pt x="897" y="5624"/>
                  </a:lnTo>
                  <a:lnTo>
                    <a:pt x="1142" y="4709"/>
                  </a:lnTo>
                  <a:lnTo>
                    <a:pt x="1303" y="4110"/>
                  </a:lnTo>
                  <a:lnTo>
                    <a:pt x="1328" y="4030"/>
                  </a:lnTo>
                  <a:lnTo>
                    <a:pt x="1360" y="3953"/>
                  </a:lnTo>
                  <a:lnTo>
                    <a:pt x="1398" y="3880"/>
                  </a:lnTo>
                  <a:lnTo>
                    <a:pt x="1442" y="3811"/>
                  </a:lnTo>
                  <a:lnTo>
                    <a:pt x="1492" y="3746"/>
                  </a:lnTo>
                  <a:lnTo>
                    <a:pt x="1547" y="3686"/>
                  </a:lnTo>
                  <a:lnTo>
                    <a:pt x="1607" y="3631"/>
                  </a:lnTo>
                  <a:lnTo>
                    <a:pt x="1672" y="3581"/>
                  </a:lnTo>
                  <a:lnTo>
                    <a:pt x="1741" y="3537"/>
                  </a:lnTo>
                  <a:lnTo>
                    <a:pt x="1814" y="3499"/>
                  </a:lnTo>
                  <a:lnTo>
                    <a:pt x="1891" y="3467"/>
                  </a:lnTo>
                  <a:lnTo>
                    <a:pt x="1971" y="3441"/>
                  </a:lnTo>
                  <a:lnTo>
                    <a:pt x="2570" y="3281"/>
                  </a:lnTo>
                  <a:lnTo>
                    <a:pt x="3485" y="3036"/>
                  </a:lnTo>
                  <a:lnTo>
                    <a:pt x="3567" y="3018"/>
                  </a:lnTo>
                  <a:lnTo>
                    <a:pt x="3624" y="3010"/>
                  </a:lnTo>
                  <a:lnTo>
                    <a:pt x="3369" y="3961"/>
                  </a:lnTo>
                  <a:lnTo>
                    <a:pt x="3357" y="4023"/>
                  </a:lnTo>
                  <a:lnTo>
                    <a:pt x="3353" y="4085"/>
                  </a:lnTo>
                  <a:lnTo>
                    <a:pt x="3357" y="4147"/>
                  </a:lnTo>
                  <a:lnTo>
                    <a:pt x="3369" y="4207"/>
                  </a:lnTo>
                  <a:lnTo>
                    <a:pt x="4250" y="3971"/>
                  </a:lnTo>
                  <a:lnTo>
                    <a:pt x="4232" y="3891"/>
                  </a:lnTo>
                  <a:lnTo>
                    <a:pt x="4221" y="3810"/>
                  </a:lnTo>
                  <a:lnTo>
                    <a:pt x="4218" y="3728"/>
                  </a:lnTo>
                  <a:lnTo>
                    <a:pt x="4221" y="3646"/>
                  </a:lnTo>
                  <a:lnTo>
                    <a:pt x="4232" y="3563"/>
                  </a:lnTo>
                  <a:lnTo>
                    <a:pt x="4250" y="3481"/>
                  </a:lnTo>
                  <a:lnTo>
                    <a:pt x="4322" y="3213"/>
                  </a:lnTo>
                  <a:lnTo>
                    <a:pt x="4336" y="3224"/>
                  </a:lnTo>
                  <a:lnTo>
                    <a:pt x="4398" y="3280"/>
                  </a:lnTo>
                  <a:lnTo>
                    <a:pt x="4952" y="3835"/>
                  </a:lnTo>
                  <a:lnTo>
                    <a:pt x="5506" y="4389"/>
                  </a:lnTo>
                  <a:lnTo>
                    <a:pt x="5563" y="4451"/>
                  </a:lnTo>
                  <a:lnTo>
                    <a:pt x="5614" y="4517"/>
                  </a:lnTo>
                  <a:lnTo>
                    <a:pt x="5658" y="4586"/>
                  </a:lnTo>
                  <a:lnTo>
                    <a:pt x="5695" y="4659"/>
                  </a:lnTo>
                  <a:lnTo>
                    <a:pt x="5727" y="4735"/>
                  </a:lnTo>
                  <a:lnTo>
                    <a:pt x="5751" y="4812"/>
                  </a:lnTo>
                  <a:lnTo>
                    <a:pt x="6632" y="4576"/>
                  </a:lnTo>
                  <a:close/>
                  <a:moveTo>
                    <a:pt x="7393" y="5513"/>
                  </a:moveTo>
                  <a:lnTo>
                    <a:pt x="6516" y="5748"/>
                  </a:lnTo>
                  <a:lnTo>
                    <a:pt x="6434" y="5766"/>
                  </a:lnTo>
                  <a:lnTo>
                    <a:pt x="6377" y="5773"/>
                  </a:lnTo>
                  <a:lnTo>
                    <a:pt x="6632" y="4822"/>
                  </a:lnTo>
                  <a:lnTo>
                    <a:pt x="6644" y="4760"/>
                  </a:lnTo>
                  <a:lnTo>
                    <a:pt x="6648" y="4698"/>
                  </a:lnTo>
                  <a:lnTo>
                    <a:pt x="6644" y="4637"/>
                  </a:lnTo>
                  <a:lnTo>
                    <a:pt x="6632" y="4576"/>
                  </a:lnTo>
                  <a:lnTo>
                    <a:pt x="5751" y="4812"/>
                  </a:lnTo>
                  <a:lnTo>
                    <a:pt x="5769" y="4892"/>
                  </a:lnTo>
                  <a:lnTo>
                    <a:pt x="5780" y="4973"/>
                  </a:lnTo>
                  <a:lnTo>
                    <a:pt x="5783" y="5055"/>
                  </a:lnTo>
                  <a:lnTo>
                    <a:pt x="5780" y="5138"/>
                  </a:lnTo>
                  <a:lnTo>
                    <a:pt x="5769" y="5220"/>
                  </a:lnTo>
                  <a:lnTo>
                    <a:pt x="5751" y="5302"/>
                  </a:lnTo>
                  <a:lnTo>
                    <a:pt x="5679" y="5571"/>
                  </a:lnTo>
                  <a:lnTo>
                    <a:pt x="5665" y="5560"/>
                  </a:lnTo>
                  <a:lnTo>
                    <a:pt x="5603" y="5503"/>
                  </a:lnTo>
                  <a:lnTo>
                    <a:pt x="5049" y="4949"/>
                  </a:lnTo>
                  <a:lnTo>
                    <a:pt x="4495" y="4395"/>
                  </a:lnTo>
                  <a:lnTo>
                    <a:pt x="4438" y="4333"/>
                  </a:lnTo>
                  <a:lnTo>
                    <a:pt x="4388" y="4267"/>
                  </a:lnTo>
                  <a:lnTo>
                    <a:pt x="4343" y="4197"/>
                  </a:lnTo>
                  <a:lnTo>
                    <a:pt x="4306" y="4124"/>
                  </a:lnTo>
                  <a:lnTo>
                    <a:pt x="4275" y="4049"/>
                  </a:lnTo>
                  <a:lnTo>
                    <a:pt x="4250" y="3971"/>
                  </a:lnTo>
                  <a:lnTo>
                    <a:pt x="3369" y="4207"/>
                  </a:lnTo>
                  <a:lnTo>
                    <a:pt x="3389" y="4265"/>
                  </a:lnTo>
                  <a:lnTo>
                    <a:pt x="3416" y="4321"/>
                  </a:lnTo>
                  <a:lnTo>
                    <a:pt x="3450" y="4372"/>
                  </a:lnTo>
                  <a:lnTo>
                    <a:pt x="3492" y="4420"/>
                  </a:lnTo>
                  <a:lnTo>
                    <a:pt x="4535" y="5463"/>
                  </a:lnTo>
                  <a:lnTo>
                    <a:pt x="5460" y="6388"/>
                  </a:lnTo>
                  <a:lnTo>
                    <a:pt x="5346" y="6816"/>
                  </a:lnTo>
                  <a:lnTo>
                    <a:pt x="5320" y="6896"/>
                  </a:lnTo>
                  <a:lnTo>
                    <a:pt x="5288" y="6972"/>
                  </a:lnTo>
                  <a:lnTo>
                    <a:pt x="5250" y="7046"/>
                  </a:lnTo>
                  <a:lnTo>
                    <a:pt x="5206" y="7115"/>
                  </a:lnTo>
                  <a:lnTo>
                    <a:pt x="5156" y="7179"/>
                  </a:lnTo>
                  <a:lnTo>
                    <a:pt x="5101" y="7240"/>
                  </a:lnTo>
                  <a:lnTo>
                    <a:pt x="5041" y="7295"/>
                  </a:lnTo>
                  <a:lnTo>
                    <a:pt x="4976" y="7345"/>
                  </a:lnTo>
                  <a:lnTo>
                    <a:pt x="4907" y="7389"/>
                  </a:lnTo>
                  <a:lnTo>
                    <a:pt x="4834" y="7427"/>
                  </a:lnTo>
                  <a:lnTo>
                    <a:pt x="4757" y="7459"/>
                  </a:lnTo>
                  <a:lnTo>
                    <a:pt x="4677" y="7484"/>
                  </a:lnTo>
                  <a:lnTo>
                    <a:pt x="4078" y="7645"/>
                  </a:lnTo>
                  <a:lnTo>
                    <a:pt x="4671" y="8238"/>
                  </a:lnTo>
                  <a:lnTo>
                    <a:pt x="5533" y="8007"/>
                  </a:lnTo>
                  <a:lnTo>
                    <a:pt x="5593" y="7987"/>
                  </a:lnTo>
                  <a:lnTo>
                    <a:pt x="5648" y="7959"/>
                  </a:lnTo>
                  <a:lnTo>
                    <a:pt x="5700" y="7925"/>
                  </a:lnTo>
                  <a:lnTo>
                    <a:pt x="5746" y="7884"/>
                  </a:lnTo>
                  <a:lnTo>
                    <a:pt x="5786" y="7838"/>
                  </a:lnTo>
                  <a:lnTo>
                    <a:pt x="5821" y="7787"/>
                  </a:lnTo>
                  <a:lnTo>
                    <a:pt x="5848" y="7731"/>
                  </a:lnTo>
                  <a:lnTo>
                    <a:pt x="5869" y="7672"/>
                  </a:lnTo>
                  <a:lnTo>
                    <a:pt x="6099" y="6810"/>
                  </a:lnTo>
                  <a:lnTo>
                    <a:pt x="6157" y="6596"/>
                  </a:lnTo>
                  <a:lnTo>
                    <a:pt x="7393" y="6265"/>
                  </a:lnTo>
                  <a:lnTo>
                    <a:pt x="7393" y="5780"/>
                  </a:lnTo>
                  <a:lnTo>
                    <a:pt x="7393" y="5513"/>
                  </a:lnTo>
                  <a:close/>
                  <a:moveTo>
                    <a:pt x="7393" y="0"/>
                  </a:moveTo>
                  <a:lnTo>
                    <a:pt x="7379" y="0"/>
                  </a:lnTo>
                  <a:lnTo>
                    <a:pt x="7318" y="13"/>
                  </a:lnTo>
                  <a:lnTo>
                    <a:pt x="5330" y="545"/>
                  </a:lnTo>
                  <a:lnTo>
                    <a:pt x="5923" y="1139"/>
                  </a:lnTo>
                  <a:lnTo>
                    <a:pt x="6838" y="893"/>
                  </a:lnTo>
                  <a:lnTo>
                    <a:pt x="6920" y="875"/>
                  </a:lnTo>
                  <a:lnTo>
                    <a:pt x="7002" y="865"/>
                  </a:lnTo>
                  <a:lnTo>
                    <a:pt x="7085" y="861"/>
                  </a:lnTo>
                  <a:lnTo>
                    <a:pt x="7167" y="865"/>
                  </a:lnTo>
                  <a:lnTo>
                    <a:pt x="7248" y="876"/>
                  </a:lnTo>
                  <a:lnTo>
                    <a:pt x="7327" y="893"/>
                  </a:lnTo>
                  <a:lnTo>
                    <a:pt x="7327" y="894"/>
                  </a:lnTo>
                  <a:lnTo>
                    <a:pt x="7393" y="914"/>
                  </a:lnTo>
                  <a:lnTo>
                    <a:pt x="7393" y="650"/>
                  </a:lnTo>
                  <a:lnTo>
                    <a:pt x="7393" y="0"/>
                  </a:lnTo>
                  <a:close/>
                </a:path>
              </a:pathLst>
            </a:custGeom>
            <a:solidFill>
              <a:srgbClr val="337B86">
                <a:alpha val="594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cs-CZ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66DC35D5-87E1-8472-BD29-DA08A2F4F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81" y="242088"/>
            <a:ext cx="8956571" cy="1139993"/>
          </a:xfrm>
        </p:spPr>
        <p:txBody>
          <a:bodyPr>
            <a:noAutofit/>
          </a:bodyPr>
          <a:lstStyle/>
          <a:p>
            <a:pPr algn="ctr"/>
            <a:r>
              <a:rPr lang="cs-CZ" sz="3200" b="1" dirty="0">
                <a:solidFill>
                  <a:schemeClr val="bg2"/>
                </a:solidFill>
                <a:ea typeface="+mn-ea"/>
                <a:cs typeface="+mn-cs"/>
              </a:rPr>
              <a:t>Nejbližší termíny</a:t>
            </a:r>
            <a:endParaRPr lang="cs-CZ" sz="3200" b="1" dirty="0">
              <a:solidFill>
                <a:schemeClr val="accent1">
                  <a:lumMod val="75000"/>
                </a:schemeClr>
              </a:solidFill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CA498FE-D429-D04C-09FB-7459ED5CED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880" y="1033671"/>
            <a:ext cx="8355094" cy="4952137"/>
          </a:xfrm>
        </p:spPr>
        <p:txBody>
          <a:bodyPr>
            <a:normAutofit/>
          </a:bodyPr>
          <a:lstStyle/>
          <a:p>
            <a:pPr algn="just">
              <a:lnSpc>
                <a:spcPct val="125000"/>
              </a:lnSpc>
              <a:buFont typeface="Wingdings" panose="05000000000000000000" pitchFamily="2" charset="2"/>
              <a:buChar char="Ø"/>
            </a:pPr>
            <a:r>
              <a:rPr lang="cs-CZ" sz="2500" b="1" kern="100" dirty="0">
                <a:solidFill>
                  <a:schemeClr val="bg2"/>
                </a:solidFill>
                <a:cs typeface="Times New Roman" panose="02020603050405020304" pitchFamily="18" charset="0"/>
              </a:rPr>
              <a:t>Konec lhůty pro podání plné projektové žádosti</a:t>
            </a:r>
            <a:r>
              <a:rPr lang="cs-CZ" sz="2900" kern="100" dirty="0">
                <a:solidFill>
                  <a:schemeClr val="bg2"/>
                </a:solidFill>
                <a:cs typeface="Times New Roman" panose="02020603050405020304" pitchFamily="18" charset="0"/>
              </a:rPr>
              <a:t>									</a:t>
            </a:r>
            <a:r>
              <a:rPr lang="cs-CZ" sz="2500" b="1" kern="100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7</a:t>
            </a:r>
            <a:r>
              <a:rPr lang="cs-CZ" sz="2500" b="1" kern="100" dirty="0">
                <a:solidFill>
                  <a:schemeClr val="accent1">
                    <a:lumMod val="75000"/>
                  </a:schemeClr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. 7. 2025</a:t>
            </a:r>
          </a:p>
          <a:p>
            <a:pPr marL="400050" algn="just">
              <a:lnSpc>
                <a:spcPct val="107000"/>
              </a:lnSpc>
              <a:spcBef>
                <a:spcPts val="1800"/>
              </a:spcBef>
              <a:spcAft>
                <a:spcPts val="800"/>
              </a:spcAft>
              <a:buSzPts val="1000"/>
              <a:tabLst>
                <a:tab pos="914400" algn="l"/>
              </a:tabLst>
            </a:pPr>
            <a:r>
              <a:rPr lang="cs-CZ" sz="2500" b="1" kern="100" dirty="0">
                <a:solidFill>
                  <a:schemeClr val="bg2"/>
                </a:solidFill>
                <a:cs typeface="Times New Roman" panose="02020603050405020304" pitchFamily="18" charset="0"/>
              </a:rPr>
              <a:t>Hodnocení projektů: formální </a:t>
            </a:r>
            <a:r>
              <a:rPr lang="cs-CZ" sz="2500" b="1" kern="100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do cca 20. 7. 2025</a:t>
            </a:r>
          </a:p>
          <a:p>
            <a:pPr marL="57150" indent="0" algn="ctr">
              <a:lnSpc>
                <a:spcPct val="107000"/>
              </a:lnSpc>
              <a:spcBef>
                <a:spcPts val="1800"/>
              </a:spcBef>
              <a:spcAft>
                <a:spcPts val="800"/>
              </a:spcAft>
              <a:buSzPts val="1000"/>
              <a:buNone/>
              <a:tabLst>
                <a:tab pos="914400" algn="l"/>
              </a:tabLst>
            </a:pPr>
            <a:r>
              <a:rPr lang="cs-CZ" b="1" i="1" kern="100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(</a:t>
            </a:r>
            <a:r>
              <a:rPr lang="cs-CZ" b="1" i="1" kern="100" dirty="0">
                <a:solidFill>
                  <a:schemeClr val="accent1">
                    <a:lumMod val="75000"/>
                  </a:schemeClr>
                </a:solidFill>
                <a:ea typeface="Cambria Math" panose="02040503050406030204" pitchFamily="18" charset="0"/>
                <a:cs typeface="Times New Roman" panose="02020603050405020304" pitchFamily="18" charset="0"/>
              </a:rPr>
              <a:t> 7.7.-20.7. BÝT K ZASTIŽENÍ PRO DOPLNĚNÍ NA ZÁKLADĚ VÝZVY)</a:t>
            </a:r>
            <a:endParaRPr lang="cs-CZ" b="1" i="1" kern="100" dirty="0">
              <a:solidFill>
                <a:schemeClr val="accent1">
                  <a:lumMod val="75000"/>
                </a:schemeClr>
              </a:solidFill>
              <a:cs typeface="Times New Roman" panose="02020603050405020304" pitchFamily="18" charset="0"/>
            </a:endParaRPr>
          </a:p>
          <a:p>
            <a:pPr marL="400050">
              <a:lnSpc>
                <a:spcPct val="107000"/>
              </a:lnSpc>
              <a:spcBef>
                <a:spcPts val="1800"/>
              </a:spcBef>
              <a:spcAft>
                <a:spcPts val="800"/>
              </a:spcAft>
              <a:buSzPts val="1000"/>
              <a:tabLst>
                <a:tab pos="914400" algn="l"/>
              </a:tabLst>
            </a:pPr>
            <a:r>
              <a:rPr lang="cs-CZ" sz="2500" b="1" kern="100" dirty="0">
                <a:solidFill>
                  <a:schemeClr val="bg2"/>
                </a:solidFill>
                <a:cs typeface="Times New Roman" panose="02020603050405020304" pitchFamily="18" charset="0"/>
              </a:rPr>
              <a:t>Hodnocení odbornými hodnotiteli:	</a:t>
            </a:r>
            <a:r>
              <a:rPr lang="cs-CZ" sz="2900" b="1" kern="100" dirty="0">
                <a:solidFill>
                  <a:schemeClr val="bg2"/>
                </a:solidFill>
                <a:cs typeface="Times New Roman" panose="02020603050405020304" pitchFamily="18" charset="0"/>
              </a:rPr>
              <a:t>											</a:t>
            </a:r>
            <a:r>
              <a:rPr lang="cs-CZ" sz="2500" b="1" kern="100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do konce srpna 2025</a:t>
            </a:r>
          </a:p>
          <a:p>
            <a:pPr indent="-285750">
              <a:lnSpc>
                <a:spcPct val="107000"/>
              </a:lnSpc>
              <a:spcBef>
                <a:spcPts val="1800"/>
              </a:spcBef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endParaRPr lang="cs-CZ" sz="2800" b="1" kern="100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marL="457200" lvl="1" indent="0" algn="ctr">
              <a:lnSpc>
                <a:spcPct val="107000"/>
              </a:lnSpc>
              <a:spcAft>
                <a:spcPts val="800"/>
              </a:spcAft>
              <a:buSzPts val="1000"/>
              <a:buNone/>
              <a:tabLst>
                <a:tab pos="914400" algn="l"/>
              </a:tabLst>
            </a:pPr>
            <a:endParaRPr lang="cs-CZ" sz="3200" b="1" kern="100" dirty="0">
              <a:solidFill>
                <a:schemeClr val="bg2"/>
              </a:solidFill>
              <a:cs typeface="Times New Roman" panose="02020603050405020304" pitchFamily="18" charset="0"/>
            </a:endParaRPr>
          </a:p>
          <a:p>
            <a:pPr marL="457200" lvl="1" indent="0" algn="ctr">
              <a:lnSpc>
                <a:spcPct val="107000"/>
              </a:lnSpc>
              <a:spcAft>
                <a:spcPts val="800"/>
              </a:spcAft>
              <a:buSzPts val="1000"/>
              <a:buNone/>
              <a:tabLst>
                <a:tab pos="914400" algn="l"/>
              </a:tabLst>
            </a:pPr>
            <a:endParaRPr lang="cs-CZ" sz="3200" b="1" kern="100" dirty="0">
              <a:solidFill>
                <a:schemeClr val="bg2"/>
              </a:solidFill>
              <a:cs typeface="Times New Roman" panose="02020603050405020304" pitchFamily="18" charset="0"/>
            </a:endParaRPr>
          </a:p>
          <a:p>
            <a:pPr marL="457200" lvl="1" indent="0" algn="ctr">
              <a:lnSpc>
                <a:spcPct val="107000"/>
              </a:lnSpc>
              <a:spcAft>
                <a:spcPts val="800"/>
              </a:spcAft>
              <a:buSzPts val="1000"/>
              <a:buNone/>
              <a:tabLst>
                <a:tab pos="914400" algn="l"/>
              </a:tabLst>
            </a:pPr>
            <a:endParaRPr lang="cs-CZ" sz="3200" b="1" kern="100" dirty="0">
              <a:solidFill>
                <a:schemeClr val="bg2"/>
              </a:solidFill>
              <a:cs typeface="Times New Roman" panose="02020603050405020304" pitchFamily="18" charset="0"/>
            </a:endParaRPr>
          </a:p>
          <a:p>
            <a:pPr marL="457200" lvl="1" indent="0">
              <a:lnSpc>
                <a:spcPct val="107000"/>
              </a:lnSpc>
              <a:spcAft>
                <a:spcPts val="800"/>
              </a:spcAft>
              <a:buSzPts val="1000"/>
              <a:buNone/>
              <a:tabLst>
                <a:tab pos="914400" algn="l"/>
              </a:tabLst>
            </a:pPr>
            <a:endParaRPr lang="cs-CZ" sz="2400" b="1" kern="100" dirty="0">
              <a:solidFill>
                <a:schemeClr val="bg2"/>
              </a:solidFill>
              <a:cs typeface="Times New Roman" panose="02020603050405020304" pitchFamily="18" charset="0"/>
            </a:endParaRPr>
          </a:p>
        </p:txBody>
      </p:sp>
      <p:cxnSp>
        <p:nvCxnSpPr>
          <p:cNvPr id="46" name="Přímá spojnice 45">
            <a:extLst>
              <a:ext uri="{FF2B5EF4-FFF2-40B4-BE49-F238E27FC236}">
                <a16:creationId xmlns:a16="http://schemas.microsoft.com/office/drawing/2014/main" id="{BBD75FF5-8541-F5FB-8BDF-D8451447490B}"/>
              </a:ext>
            </a:extLst>
          </p:cNvPr>
          <p:cNvCxnSpPr/>
          <p:nvPr/>
        </p:nvCxnSpPr>
        <p:spPr>
          <a:xfrm>
            <a:off x="629880" y="5706184"/>
            <a:ext cx="10932240" cy="0"/>
          </a:xfrm>
          <a:prstGeom prst="line">
            <a:avLst/>
          </a:prstGeom>
          <a:ln w="19050">
            <a:solidFill>
              <a:srgbClr val="E394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Obrázek 48">
            <a:extLst>
              <a:ext uri="{FF2B5EF4-FFF2-40B4-BE49-F238E27FC236}">
                <a16:creationId xmlns:a16="http://schemas.microsoft.com/office/drawing/2014/main" id="{20E6806A-0117-8FF1-A98F-57D017E4F6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016" y="5985823"/>
            <a:ext cx="2886115" cy="630089"/>
          </a:xfrm>
          <a:prstGeom prst="rect">
            <a:avLst/>
          </a:prstGeom>
          <a:effectLst/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9A8A9C84-65F1-4A9B-94DD-114E66989A09}"/>
              </a:ext>
            </a:extLst>
          </p:cNvPr>
          <p:cNvSpPr txBox="1"/>
          <p:nvPr/>
        </p:nvSpPr>
        <p:spPr>
          <a:xfrm>
            <a:off x="629880" y="6002606"/>
            <a:ext cx="78598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dirty="0">
                <a:solidFill>
                  <a:srgbClr val="C00000"/>
                </a:solidFill>
              </a:rPr>
              <a:t>Informační seminář pro předkladatele projektů do 2. kola první výzvy</a:t>
            </a:r>
            <a:br>
              <a:rPr lang="cs-CZ" sz="1200" dirty="0">
                <a:solidFill>
                  <a:srgbClr val="C00000"/>
                </a:solidFill>
              </a:rPr>
            </a:br>
            <a:r>
              <a:rPr lang="cs-CZ" sz="1200" dirty="0">
                <a:solidFill>
                  <a:srgbClr val="C00000"/>
                </a:solidFill>
              </a:rPr>
              <a:t>programu Udržitelný turismus a posílení biodiverzity – 10. 6. 2025</a:t>
            </a:r>
            <a:br>
              <a:rPr lang="cs-CZ" sz="1200" b="1" dirty="0">
                <a:solidFill>
                  <a:srgbClr val="C00000"/>
                </a:solidFill>
              </a:rPr>
            </a:br>
            <a:endParaRPr lang="cs-CZ" sz="1200" b="1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64559025"/>
      </p:ext>
    </p:extLst>
  </p:cSld>
  <p:clrMapOvr>
    <a:masterClrMapping/>
  </p:clrMapOvr>
  <p:transition spd="slow" advTm="6000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C7BE181-B0BD-047F-AA12-F8B449605E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4">
            <a:extLst>
              <a:ext uri="{FF2B5EF4-FFF2-40B4-BE49-F238E27FC236}">
                <a16:creationId xmlns:a16="http://schemas.microsoft.com/office/drawing/2014/main" id="{B9953ABD-707E-F871-7B6B-9B63B0A2F0F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457336" y="1203247"/>
            <a:ext cx="3734664" cy="4451506"/>
            <a:chOff x="1029" y="16748"/>
            <a:chExt cx="12426" cy="14711"/>
          </a:xfrm>
        </p:grpSpPr>
        <p:sp>
          <p:nvSpPr>
            <p:cNvPr id="51" name="AutoShape 80">
              <a:extLst>
                <a:ext uri="{FF2B5EF4-FFF2-40B4-BE49-F238E27FC236}">
                  <a16:creationId xmlns:a16="http://schemas.microsoft.com/office/drawing/2014/main" id="{611CC289-F3BD-3243-6865-FC4C2EBCB7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9" y="16748"/>
              <a:ext cx="12426" cy="14120"/>
            </a:xfrm>
            <a:custGeom>
              <a:avLst/>
              <a:gdLst>
                <a:gd name="T0" fmla="+- 0 5953 1030"/>
                <a:gd name="T1" fmla="*/ T0 w 12426"/>
                <a:gd name="T2" fmla="+- 0 29461 16748"/>
                <a:gd name="T3" fmla="*/ 29461 h 14120"/>
                <a:gd name="T4" fmla="+- 0 5556 1030"/>
                <a:gd name="T5" fmla="*/ T4 w 12426"/>
                <a:gd name="T6" fmla="+- 0 29471 16748"/>
                <a:gd name="T7" fmla="*/ 29471 h 14120"/>
                <a:gd name="T8" fmla="+- 0 5175 1030"/>
                <a:gd name="T9" fmla="*/ T8 w 12426"/>
                <a:gd name="T10" fmla="+- 0 29379 16748"/>
                <a:gd name="T11" fmla="*/ 29379 h 14120"/>
                <a:gd name="T12" fmla="+- 0 4827 1030"/>
                <a:gd name="T13" fmla="*/ T12 w 12426"/>
                <a:gd name="T14" fmla="+- 0 29191 16748"/>
                <a:gd name="T15" fmla="*/ 29191 h 14120"/>
                <a:gd name="T16" fmla="+- 0 2928 1030"/>
                <a:gd name="T17" fmla="*/ T16 w 12426"/>
                <a:gd name="T18" fmla="+- 0 28970 16748"/>
                <a:gd name="T19" fmla="*/ 28970 h 14120"/>
                <a:gd name="T20" fmla="+- 0 4870 1030"/>
                <a:gd name="T21" fmla="*/ T20 w 12426"/>
                <a:gd name="T22" fmla="+- 0 30818 16748"/>
                <a:gd name="T23" fmla="*/ 30818 h 14120"/>
                <a:gd name="T24" fmla="+- 0 5261 1030"/>
                <a:gd name="T25" fmla="*/ T24 w 12426"/>
                <a:gd name="T26" fmla="+- 0 30859 16748"/>
                <a:gd name="T27" fmla="*/ 30859 h 14120"/>
                <a:gd name="T28" fmla="+- 0 11497 1030"/>
                <a:gd name="T29" fmla="*/ T28 w 12426"/>
                <a:gd name="T30" fmla="+- 0 25986 16748"/>
                <a:gd name="T31" fmla="*/ 25986 h 14120"/>
                <a:gd name="T32" fmla="+- 0 11700 1030"/>
                <a:gd name="T33" fmla="*/ T32 w 12426"/>
                <a:gd name="T34" fmla="+- 0 24420 16748"/>
                <a:gd name="T35" fmla="*/ 24420 h 14120"/>
                <a:gd name="T36" fmla="+- 0 10268 1030"/>
                <a:gd name="T37" fmla="*/ T36 w 12426"/>
                <a:gd name="T38" fmla="+- 0 24484 16748"/>
                <a:gd name="T39" fmla="*/ 24484 h 14120"/>
                <a:gd name="T40" fmla="+- 0 10320 1030"/>
                <a:gd name="T41" fmla="*/ T40 w 12426"/>
                <a:gd name="T42" fmla="+- 0 24874 16748"/>
                <a:gd name="T43" fmla="*/ 24874 h 14120"/>
                <a:gd name="T44" fmla="+- 0 10268 1030"/>
                <a:gd name="T45" fmla="*/ T44 w 12426"/>
                <a:gd name="T46" fmla="+- 0 25270 16748"/>
                <a:gd name="T47" fmla="*/ 25270 h 14120"/>
                <a:gd name="T48" fmla="+- 0 9140 1030"/>
                <a:gd name="T49" fmla="*/ T48 w 12426"/>
                <a:gd name="T50" fmla="+- 0 24703 16748"/>
                <a:gd name="T51" fmla="*/ 24703 h 14120"/>
                <a:gd name="T52" fmla="+- 0 8048 1030"/>
                <a:gd name="T53" fmla="*/ T52 w 12426"/>
                <a:gd name="T54" fmla="+- 0 23563 16748"/>
                <a:gd name="T55" fmla="*/ 23563 h 14120"/>
                <a:gd name="T56" fmla="+- 0 7879 1030"/>
                <a:gd name="T57" fmla="*/ T56 w 12426"/>
                <a:gd name="T58" fmla="+- 0 23207 16748"/>
                <a:gd name="T59" fmla="*/ 23207 h 14120"/>
                <a:gd name="T60" fmla="+- 0 7807 1030"/>
                <a:gd name="T61" fmla="*/ T60 w 12426"/>
                <a:gd name="T62" fmla="+- 0 22821 16748"/>
                <a:gd name="T63" fmla="*/ 22821 h 14120"/>
                <a:gd name="T64" fmla="+- 0 7838 1030"/>
                <a:gd name="T65" fmla="*/ T64 w 12426"/>
                <a:gd name="T66" fmla="+- 0 22424 16748"/>
                <a:gd name="T67" fmla="*/ 22424 h 14120"/>
                <a:gd name="T68" fmla="+- 0 8095 1030"/>
                <a:gd name="T69" fmla="*/ T68 w 12426"/>
                <a:gd name="T70" fmla="+- 0 22023 16748"/>
                <a:gd name="T71" fmla="*/ 22023 h 14120"/>
                <a:gd name="T72" fmla="+- 0 10032 1030"/>
                <a:gd name="T73" fmla="*/ T72 w 12426"/>
                <a:gd name="T74" fmla="+- 0 23987 16748"/>
                <a:gd name="T75" fmla="*/ 23987 h 14120"/>
                <a:gd name="T76" fmla="+- 0 10219 1030"/>
                <a:gd name="T77" fmla="*/ T76 w 12426"/>
                <a:gd name="T78" fmla="+- 0 24334 16748"/>
                <a:gd name="T79" fmla="*/ 24334 h 14120"/>
                <a:gd name="T80" fmla="+- 0 11627 1030"/>
                <a:gd name="T81" fmla="*/ T80 w 12426"/>
                <a:gd name="T82" fmla="+- 0 23957 16748"/>
                <a:gd name="T83" fmla="*/ 23957 h 14120"/>
                <a:gd name="T84" fmla="+- 0 8324 1030"/>
                <a:gd name="T85" fmla="*/ T84 w 12426"/>
                <a:gd name="T86" fmla="+- 0 20601 16748"/>
                <a:gd name="T87" fmla="*/ 20601 h 14120"/>
                <a:gd name="T88" fmla="+- 0 8623 1030"/>
                <a:gd name="T89" fmla="*/ T88 w 12426"/>
                <a:gd name="T90" fmla="+- 0 19614 16748"/>
                <a:gd name="T91" fmla="*/ 19614 h 14120"/>
                <a:gd name="T92" fmla="+- 0 8847 1030"/>
                <a:gd name="T93" fmla="*/ T92 w 12426"/>
                <a:gd name="T94" fmla="+- 0 19290 16748"/>
                <a:gd name="T95" fmla="*/ 19290 h 14120"/>
                <a:gd name="T96" fmla="+- 0 9145 1030"/>
                <a:gd name="T97" fmla="*/ T96 w 12426"/>
                <a:gd name="T98" fmla="+- 0 19035 16748"/>
                <a:gd name="T99" fmla="*/ 19035 h 14120"/>
                <a:gd name="T100" fmla="+- 0 9504 1030"/>
                <a:gd name="T101" fmla="*/ T100 w 12426"/>
                <a:gd name="T102" fmla="+- 0 18863 16748"/>
                <a:gd name="T103" fmla="*/ 18863 h 14120"/>
                <a:gd name="T104" fmla="+- 0 8130 1030"/>
                <a:gd name="T105" fmla="*/ T104 w 12426"/>
                <a:gd name="T106" fmla="+- 0 18025 16748"/>
                <a:gd name="T107" fmla="*/ 18025 h 14120"/>
                <a:gd name="T108" fmla="+- 0 7812 1030"/>
                <a:gd name="T109" fmla="*/ T108 w 12426"/>
                <a:gd name="T110" fmla="+- 0 18256 16748"/>
                <a:gd name="T111" fmla="*/ 18256 h 14120"/>
                <a:gd name="T112" fmla="+- 0 7297 1030"/>
                <a:gd name="T113" fmla="*/ T112 w 12426"/>
                <a:gd name="T114" fmla="+- 0 19923 16748"/>
                <a:gd name="T115" fmla="*/ 19923 h 14120"/>
                <a:gd name="T116" fmla="+- 0 2744 1030"/>
                <a:gd name="T117" fmla="*/ T116 w 12426"/>
                <a:gd name="T118" fmla="+- 0 21466 16748"/>
                <a:gd name="T119" fmla="*/ 21466 h 14120"/>
                <a:gd name="T120" fmla="+- 0 2426 1030"/>
                <a:gd name="T121" fmla="*/ T120 w 12426"/>
                <a:gd name="T122" fmla="+- 0 21697 16748"/>
                <a:gd name="T123" fmla="*/ 21697 h 14120"/>
                <a:gd name="T124" fmla="+- 0 1911 1030"/>
                <a:gd name="T125" fmla="*/ T124 w 12426"/>
                <a:gd name="T126" fmla="+- 0 23364 16748"/>
                <a:gd name="T127" fmla="*/ 23364 h 14120"/>
                <a:gd name="T128" fmla="+- 0 1038 1030"/>
                <a:gd name="T129" fmla="*/ T128 w 12426"/>
                <a:gd name="T130" fmla="+- 0 26875 16748"/>
                <a:gd name="T131" fmla="*/ 26875 h 14120"/>
                <a:gd name="T132" fmla="+- 0 1111 1030"/>
                <a:gd name="T133" fmla="*/ T132 w 12426"/>
                <a:gd name="T134" fmla="+- 0 27100 16748"/>
                <a:gd name="T135" fmla="*/ 27100 h 14120"/>
                <a:gd name="T136" fmla="+- 0 3753 1030"/>
                <a:gd name="T137" fmla="*/ T136 w 12426"/>
                <a:gd name="T138" fmla="+- 0 28144 16748"/>
                <a:gd name="T139" fmla="*/ 28144 h 14120"/>
                <a:gd name="T140" fmla="+- 0 2661 1030"/>
                <a:gd name="T141" fmla="*/ T140 w 12426"/>
                <a:gd name="T142" fmla="+- 0 27004 16748"/>
                <a:gd name="T143" fmla="*/ 27004 h 14120"/>
                <a:gd name="T144" fmla="+- 0 2492 1030"/>
                <a:gd name="T145" fmla="*/ T144 w 12426"/>
                <a:gd name="T146" fmla="+- 0 26649 16748"/>
                <a:gd name="T147" fmla="*/ 26649 h 14120"/>
                <a:gd name="T148" fmla="+- 0 2437 1030"/>
                <a:gd name="T149" fmla="*/ T148 w 12426"/>
                <a:gd name="T150" fmla="+- 0 26419 16748"/>
                <a:gd name="T151" fmla="*/ 26419 h 14120"/>
                <a:gd name="T152" fmla="+- 0 2426 1030"/>
                <a:gd name="T153" fmla="*/ T152 w 12426"/>
                <a:gd name="T154" fmla="+- 0 26024 16748"/>
                <a:gd name="T155" fmla="*/ 26024 h 14120"/>
                <a:gd name="T156" fmla="+- 0 3122 1030"/>
                <a:gd name="T157" fmla="*/ T156 w 12426"/>
                <a:gd name="T158" fmla="+- 0 23355 16748"/>
                <a:gd name="T159" fmla="*/ 23355 h 14120"/>
                <a:gd name="T160" fmla="+- 0 3275 1030"/>
                <a:gd name="T161" fmla="*/ T160 w 12426"/>
                <a:gd name="T162" fmla="+- 0 22986 16748"/>
                <a:gd name="T163" fmla="*/ 22986 h 14120"/>
                <a:gd name="T164" fmla="+- 0 3515 1030"/>
                <a:gd name="T165" fmla="*/ T164 w 12426"/>
                <a:gd name="T166" fmla="+- 0 22674 16748"/>
                <a:gd name="T167" fmla="*/ 22674 h 14120"/>
                <a:gd name="T168" fmla="+- 0 3826 1030"/>
                <a:gd name="T169" fmla="*/ T168 w 12426"/>
                <a:gd name="T170" fmla="+- 0 22435 16748"/>
                <a:gd name="T171" fmla="*/ 22435 h 14120"/>
                <a:gd name="T172" fmla="+- 0 4196 1030"/>
                <a:gd name="T173" fmla="*/ T172 w 12426"/>
                <a:gd name="T174" fmla="+- 0 22281 16748"/>
                <a:gd name="T175" fmla="*/ 22281 h 14120"/>
                <a:gd name="T176" fmla="+- 0 6785 1030"/>
                <a:gd name="T177" fmla="*/ T176 w 12426"/>
                <a:gd name="T178" fmla="+- 0 21596 16748"/>
                <a:gd name="T179" fmla="*/ 21596 h 14120"/>
                <a:gd name="T180" fmla="+- 0 6416 1030"/>
                <a:gd name="T181" fmla="*/ T180 w 12426"/>
                <a:gd name="T182" fmla="+- 0 23355 16748"/>
                <a:gd name="T183" fmla="*/ 23355 h 14120"/>
                <a:gd name="T184" fmla="+- 0 6537 1030"/>
                <a:gd name="T185" fmla="*/ T184 w 12426"/>
                <a:gd name="T186" fmla="+- 0 23728 16748"/>
                <a:gd name="T187" fmla="*/ 23728 h 14120"/>
                <a:gd name="T188" fmla="+- 0 9616 1030"/>
                <a:gd name="T189" fmla="*/ T188 w 12426"/>
                <a:gd name="T190" fmla="+- 0 27702 16748"/>
                <a:gd name="T191" fmla="*/ 27702 h 14120"/>
                <a:gd name="T192" fmla="+- 0 9463 1030"/>
                <a:gd name="T193" fmla="*/ T192 w 12426"/>
                <a:gd name="T194" fmla="+- 0 28071 16748"/>
                <a:gd name="T195" fmla="*/ 28071 h 14120"/>
                <a:gd name="T196" fmla="+- 0 9223 1030"/>
                <a:gd name="T197" fmla="*/ T196 w 12426"/>
                <a:gd name="T198" fmla="+- 0 28383 16748"/>
                <a:gd name="T199" fmla="*/ 28383 h 14120"/>
                <a:gd name="T200" fmla="+- 0 8912 1030"/>
                <a:gd name="T201" fmla="*/ T200 w 12426"/>
                <a:gd name="T202" fmla="+- 0 28622 16748"/>
                <a:gd name="T203" fmla="*/ 28622 h 14120"/>
                <a:gd name="T204" fmla="+- 0 8542 1030"/>
                <a:gd name="T205" fmla="*/ T204 w 12426"/>
                <a:gd name="T206" fmla="+- 0 28776 16748"/>
                <a:gd name="T207" fmla="*/ 28776 h 14120"/>
                <a:gd name="T208" fmla="+- 0 10068 1030"/>
                <a:gd name="T209" fmla="*/ T208 w 12426"/>
                <a:gd name="T210" fmla="+- 0 29558 16748"/>
                <a:gd name="T211" fmla="*/ 29558 h 14120"/>
                <a:gd name="T212" fmla="+- 0 10359 1030"/>
                <a:gd name="T213" fmla="*/ T212 w 12426"/>
                <a:gd name="T214" fmla="+- 0 29296 16748"/>
                <a:gd name="T215" fmla="*/ 29296 h 14120"/>
                <a:gd name="T216" fmla="+- 0 10827 1030"/>
                <a:gd name="T217" fmla="*/ T216 w 12426"/>
                <a:gd name="T218" fmla="+- 0 27693 16748"/>
                <a:gd name="T219" fmla="*/ 27693 h 14120"/>
                <a:gd name="T220" fmla="+- 0 13412 1030"/>
                <a:gd name="T221" fmla="*/ T220 w 12426"/>
                <a:gd name="T222" fmla="+- 0 26038 16748"/>
                <a:gd name="T223" fmla="*/ 26038 h 14120"/>
                <a:gd name="T224" fmla="+- 0 13327 1030"/>
                <a:gd name="T225" fmla="*/ T224 w 12426"/>
                <a:gd name="T226" fmla="+- 0 16830 16748"/>
                <a:gd name="T227" fmla="*/ 16830 h 14120"/>
                <a:gd name="T228" fmla="+- 0 12944 1030"/>
                <a:gd name="T229" fmla="*/ T228 w 12426"/>
                <a:gd name="T230" fmla="+- 0 16748 16748"/>
                <a:gd name="T231" fmla="*/ 16748 h 14120"/>
                <a:gd name="T232" fmla="+- 0 12014 1030"/>
                <a:gd name="T233" fmla="*/ T232 w 12426"/>
                <a:gd name="T234" fmla="+- 0 18188 16748"/>
                <a:gd name="T235" fmla="*/ 18188 h 14120"/>
                <a:gd name="T236" fmla="+- 0 12410 1030"/>
                <a:gd name="T237" fmla="*/ T236 w 12426"/>
                <a:gd name="T238" fmla="+- 0 18136 16748"/>
                <a:gd name="T239" fmla="*/ 18136 h 14120"/>
                <a:gd name="T240" fmla="+- 0 12800 1030"/>
                <a:gd name="T241" fmla="*/ T240 w 12426"/>
                <a:gd name="T242" fmla="+- 0 18188 16748"/>
                <a:gd name="T243" fmla="*/ 18188 h 14120"/>
                <a:gd name="T244" fmla="+- 0 13164 1030"/>
                <a:gd name="T245" fmla="*/ T244 w 12426"/>
                <a:gd name="T246" fmla="+- 0 18338 16748"/>
                <a:gd name="T247" fmla="*/ 18338 h 14120"/>
                <a:gd name="T248" fmla="+- 0 13456 1030"/>
                <a:gd name="T249" fmla="*/ T248 w 12426"/>
                <a:gd name="T250" fmla="+- 0 18557 16748"/>
                <a:gd name="T251" fmla="*/ 18557 h 1412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  <a:cxn ang="0">
                  <a:pos x="T241" y="T243"/>
                </a:cxn>
                <a:cxn ang="0">
                  <a:pos x="T245" y="T247"/>
                </a:cxn>
                <a:cxn ang="0">
                  <a:pos x="T249" y="T251"/>
                </a:cxn>
              </a:cxnLst>
              <a:rect l="0" t="0" r="r" b="b"/>
              <a:pathLst>
                <a:path w="12426" h="14120">
                  <a:moveTo>
                    <a:pt x="7503" y="13239"/>
                  </a:moveTo>
                  <a:lnTo>
                    <a:pt x="6550" y="12286"/>
                  </a:lnTo>
                  <a:lnTo>
                    <a:pt x="5081" y="12679"/>
                  </a:lnTo>
                  <a:lnTo>
                    <a:pt x="5002" y="12698"/>
                  </a:lnTo>
                  <a:lnTo>
                    <a:pt x="4923" y="12713"/>
                  </a:lnTo>
                  <a:lnTo>
                    <a:pt x="4843" y="12723"/>
                  </a:lnTo>
                  <a:lnTo>
                    <a:pt x="4764" y="12729"/>
                  </a:lnTo>
                  <a:lnTo>
                    <a:pt x="4684" y="12731"/>
                  </a:lnTo>
                  <a:lnTo>
                    <a:pt x="4605" y="12729"/>
                  </a:lnTo>
                  <a:lnTo>
                    <a:pt x="4526" y="12723"/>
                  </a:lnTo>
                  <a:lnTo>
                    <a:pt x="4448" y="12712"/>
                  </a:lnTo>
                  <a:lnTo>
                    <a:pt x="4371" y="12698"/>
                  </a:lnTo>
                  <a:lnTo>
                    <a:pt x="4294" y="12679"/>
                  </a:lnTo>
                  <a:lnTo>
                    <a:pt x="4219" y="12657"/>
                  </a:lnTo>
                  <a:lnTo>
                    <a:pt x="4145" y="12631"/>
                  </a:lnTo>
                  <a:lnTo>
                    <a:pt x="4072" y="12601"/>
                  </a:lnTo>
                  <a:lnTo>
                    <a:pt x="4000" y="12567"/>
                  </a:lnTo>
                  <a:lnTo>
                    <a:pt x="3931" y="12529"/>
                  </a:lnTo>
                  <a:lnTo>
                    <a:pt x="3863" y="12488"/>
                  </a:lnTo>
                  <a:lnTo>
                    <a:pt x="3797" y="12443"/>
                  </a:lnTo>
                  <a:lnTo>
                    <a:pt x="3734" y="12394"/>
                  </a:lnTo>
                  <a:lnTo>
                    <a:pt x="3672" y="12342"/>
                  </a:lnTo>
                  <a:lnTo>
                    <a:pt x="3613" y="12286"/>
                  </a:lnTo>
                  <a:lnTo>
                    <a:pt x="2723" y="11396"/>
                  </a:lnTo>
                  <a:lnTo>
                    <a:pt x="1898" y="12222"/>
                  </a:lnTo>
                  <a:lnTo>
                    <a:pt x="3573" y="13897"/>
                  </a:lnTo>
                  <a:lnTo>
                    <a:pt x="3634" y="13951"/>
                  </a:lnTo>
                  <a:lnTo>
                    <a:pt x="3699" y="13998"/>
                  </a:lnTo>
                  <a:lnTo>
                    <a:pt x="3768" y="14038"/>
                  </a:lnTo>
                  <a:lnTo>
                    <a:pt x="3840" y="14070"/>
                  </a:lnTo>
                  <a:lnTo>
                    <a:pt x="3915" y="14095"/>
                  </a:lnTo>
                  <a:lnTo>
                    <a:pt x="3992" y="14111"/>
                  </a:lnTo>
                  <a:lnTo>
                    <a:pt x="4071" y="14119"/>
                  </a:lnTo>
                  <a:lnTo>
                    <a:pt x="4151" y="14120"/>
                  </a:lnTo>
                  <a:lnTo>
                    <a:pt x="4231" y="14111"/>
                  </a:lnTo>
                  <a:lnTo>
                    <a:pt x="4310" y="14095"/>
                  </a:lnTo>
                  <a:lnTo>
                    <a:pt x="7503" y="13239"/>
                  </a:lnTo>
                  <a:close/>
                  <a:moveTo>
                    <a:pt x="12426" y="8713"/>
                  </a:moveTo>
                  <a:lnTo>
                    <a:pt x="11936" y="8844"/>
                  </a:lnTo>
                  <a:lnTo>
                    <a:pt x="10467" y="9238"/>
                  </a:lnTo>
                  <a:lnTo>
                    <a:pt x="10388" y="9257"/>
                  </a:lnTo>
                  <a:lnTo>
                    <a:pt x="10309" y="9272"/>
                  </a:lnTo>
                  <a:lnTo>
                    <a:pt x="10243" y="9280"/>
                  </a:lnTo>
                  <a:lnTo>
                    <a:pt x="10653" y="7751"/>
                  </a:lnTo>
                  <a:lnTo>
                    <a:pt x="10670" y="7672"/>
                  </a:lnTo>
                  <a:lnTo>
                    <a:pt x="10678" y="7592"/>
                  </a:lnTo>
                  <a:lnTo>
                    <a:pt x="10678" y="7513"/>
                  </a:lnTo>
                  <a:lnTo>
                    <a:pt x="10670" y="7434"/>
                  </a:lnTo>
                  <a:lnTo>
                    <a:pt x="10653" y="7357"/>
                  </a:lnTo>
                  <a:lnTo>
                    <a:pt x="9238" y="7736"/>
                  </a:lnTo>
                  <a:lnTo>
                    <a:pt x="9256" y="7812"/>
                  </a:lnTo>
                  <a:lnTo>
                    <a:pt x="9271" y="7890"/>
                  </a:lnTo>
                  <a:lnTo>
                    <a:pt x="9281" y="7968"/>
                  </a:lnTo>
                  <a:lnTo>
                    <a:pt x="9287" y="8047"/>
                  </a:lnTo>
                  <a:lnTo>
                    <a:pt x="9290" y="8126"/>
                  </a:lnTo>
                  <a:lnTo>
                    <a:pt x="9288" y="8205"/>
                  </a:lnTo>
                  <a:lnTo>
                    <a:pt x="9282" y="8285"/>
                  </a:lnTo>
                  <a:lnTo>
                    <a:pt x="9271" y="8364"/>
                  </a:lnTo>
                  <a:lnTo>
                    <a:pt x="9257" y="8443"/>
                  </a:lnTo>
                  <a:lnTo>
                    <a:pt x="9238" y="8522"/>
                  </a:lnTo>
                  <a:lnTo>
                    <a:pt x="9122" y="8955"/>
                  </a:lnTo>
                  <a:lnTo>
                    <a:pt x="9120" y="8953"/>
                  </a:lnTo>
                  <a:lnTo>
                    <a:pt x="9059" y="8901"/>
                  </a:lnTo>
                  <a:lnTo>
                    <a:pt x="9000" y="8845"/>
                  </a:lnTo>
                  <a:lnTo>
                    <a:pt x="8110" y="7955"/>
                  </a:lnTo>
                  <a:lnTo>
                    <a:pt x="7219" y="7065"/>
                  </a:lnTo>
                  <a:lnTo>
                    <a:pt x="7164" y="7006"/>
                  </a:lnTo>
                  <a:lnTo>
                    <a:pt x="7111" y="6944"/>
                  </a:lnTo>
                  <a:lnTo>
                    <a:pt x="7063" y="6881"/>
                  </a:lnTo>
                  <a:lnTo>
                    <a:pt x="7018" y="6815"/>
                  </a:lnTo>
                  <a:lnTo>
                    <a:pt x="6976" y="6747"/>
                  </a:lnTo>
                  <a:lnTo>
                    <a:pt x="6939" y="6678"/>
                  </a:lnTo>
                  <a:lnTo>
                    <a:pt x="6905" y="6606"/>
                  </a:lnTo>
                  <a:lnTo>
                    <a:pt x="6875" y="6534"/>
                  </a:lnTo>
                  <a:lnTo>
                    <a:pt x="6849" y="6459"/>
                  </a:lnTo>
                  <a:lnTo>
                    <a:pt x="6826" y="6384"/>
                  </a:lnTo>
                  <a:lnTo>
                    <a:pt x="6808" y="6307"/>
                  </a:lnTo>
                  <a:lnTo>
                    <a:pt x="6794" y="6230"/>
                  </a:lnTo>
                  <a:lnTo>
                    <a:pt x="6783" y="6152"/>
                  </a:lnTo>
                  <a:lnTo>
                    <a:pt x="6777" y="6073"/>
                  </a:lnTo>
                  <a:lnTo>
                    <a:pt x="6775" y="5994"/>
                  </a:lnTo>
                  <a:lnTo>
                    <a:pt x="6777" y="5915"/>
                  </a:lnTo>
                  <a:lnTo>
                    <a:pt x="6783" y="5835"/>
                  </a:lnTo>
                  <a:lnTo>
                    <a:pt x="6793" y="5756"/>
                  </a:lnTo>
                  <a:lnTo>
                    <a:pt x="6808" y="5676"/>
                  </a:lnTo>
                  <a:lnTo>
                    <a:pt x="6826" y="5597"/>
                  </a:lnTo>
                  <a:lnTo>
                    <a:pt x="6942" y="5165"/>
                  </a:lnTo>
                  <a:lnTo>
                    <a:pt x="6944" y="5167"/>
                  </a:lnTo>
                  <a:lnTo>
                    <a:pt x="7006" y="5219"/>
                  </a:lnTo>
                  <a:lnTo>
                    <a:pt x="7065" y="5275"/>
                  </a:lnTo>
                  <a:lnTo>
                    <a:pt x="7955" y="6165"/>
                  </a:lnTo>
                  <a:lnTo>
                    <a:pt x="8845" y="7055"/>
                  </a:lnTo>
                  <a:lnTo>
                    <a:pt x="8901" y="7114"/>
                  </a:lnTo>
                  <a:lnTo>
                    <a:pt x="8953" y="7175"/>
                  </a:lnTo>
                  <a:lnTo>
                    <a:pt x="9002" y="7239"/>
                  </a:lnTo>
                  <a:lnTo>
                    <a:pt x="9047" y="7305"/>
                  </a:lnTo>
                  <a:lnTo>
                    <a:pt x="9088" y="7372"/>
                  </a:lnTo>
                  <a:lnTo>
                    <a:pt x="9125" y="7442"/>
                  </a:lnTo>
                  <a:lnTo>
                    <a:pt x="9159" y="7513"/>
                  </a:lnTo>
                  <a:lnTo>
                    <a:pt x="9189" y="7586"/>
                  </a:lnTo>
                  <a:lnTo>
                    <a:pt x="9215" y="7660"/>
                  </a:lnTo>
                  <a:lnTo>
                    <a:pt x="9238" y="7736"/>
                  </a:lnTo>
                  <a:lnTo>
                    <a:pt x="10653" y="7357"/>
                  </a:lnTo>
                  <a:lnTo>
                    <a:pt x="10629" y="7281"/>
                  </a:lnTo>
                  <a:lnTo>
                    <a:pt x="10597" y="7209"/>
                  </a:lnTo>
                  <a:lnTo>
                    <a:pt x="10557" y="7140"/>
                  </a:lnTo>
                  <a:lnTo>
                    <a:pt x="10510" y="7075"/>
                  </a:lnTo>
                  <a:lnTo>
                    <a:pt x="10456" y="7015"/>
                  </a:lnTo>
                  <a:lnTo>
                    <a:pt x="8780" y="5339"/>
                  </a:lnTo>
                  <a:lnTo>
                    <a:pt x="7294" y="3853"/>
                  </a:lnTo>
                  <a:lnTo>
                    <a:pt x="7478" y="3166"/>
                  </a:lnTo>
                  <a:lnTo>
                    <a:pt x="7501" y="3088"/>
                  </a:lnTo>
                  <a:lnTo>
                    <a:pt x="7528" y="3012"/>
                  </a:lnTo>
                  <a:lnTo>
                    <a:pt x="7559" y="2938"/>
                  </a:lnTo>
                  <a:lnTo>
                    <a:pt x="7593" y="2866"/>
                  </a:lnTo>
                  <a:lnTo>
                    <a:pt x="7631" y="2797"/>
                  </a:lnTo>
                  <a:lnTo>
                    <a:pt x="7673" y="2729"/>
                  </a:lnTo>
                  <a:lnTo>
                    <a:pt x="7718" y="2664"/>
                  </a:lnTo>
                  <a:lnTo>
                    <a:pt x="7766" y="2602"/>
                  </a:lnTo>
                  <a:lnTo>
                    <a:pt x="7817" y="2542"/>
                  </a:lnTo>
                  <a:lnTo>
                    <a:pt x="7871" y="2485"/>
                  </a:lnTo>
                  <a:lnTo>
                    <a:pt x="7928" y="2431"/>
                  </a:lnTo>
                  <a:lnTo>
                    <a:pt x="7988" y="2380"/>
                  </a:lnTo>
                  <a:lnTo>
                    <a:pt x="8050" y="2332"/>
                  </a:lnTo>
                  <a:lnTo>
                    <a:pt x="8115" y="2287"/>
                  </a:lnTo>
                  <a:lnTo>
                    <a:pt x="8183" y="2245"/>
                  </a:lnTo>
                  <a:lnTo>
                    <a:pt x="8252" y="2207"/>
                  </a:lnTo>
                  <a:lnTo>
                    <a:pt x="8324" y="2173"/>
                  </a:lnTo>
                  <a:lnTo>
                    <a:pt x="8398" y="2142"/>
                  </a:lnTo>
                  <a:lnTo>
                    <a:pt x="8474" y="2115"/>
                  </a:lnTo>
                  <a:lnTo>
                    <a:pt x="8552" y="2092"/>
                  </a:lnTo>
                  <a:lnTo>
                    <a:pt x="9514" y="1834"/>
                  </a:lnTo>
                  <a:lnTo>
                    <a:pt x="8561" y="881"/>
                  </a:lnTo>
                  <a:lnTo>
                    <a:pt x="7177" y="1252"/>
                  </a:lnTo>
                  <a:lnTo>
                    <a:pt x="7100" y="1277"/>
                  </a:lnTo>
                  <a:lnTo>
                    <a:pt x="7027" y="1309"/>
                  </a:lnTo>
                  <a:lnTo>
                    <a:pt x="6958" y="1349"/>
                  </a:lnTo>
                  <a:lnTo>
                    <a:pt x="6894" y="1396"/>
                  </a:lnTo>
                  <a:lnTo>
                    <a:pt x="6835" y="1449"/>
                  </a:lnTo>
                  <a:lnTo>
                    <a:pt x="6782" y="1508"/>
                  </a:lnTo>
                  <a:lnTo>
                    <a:pt x="6736" y="1572"/>
                  </a:lnTo>
                  <a:lnTo>
                    <a:pt x="6696" y="1640"/>
                  </a:lnTo>
                  <a:lnTo>
                    <a:pt x="6663" y="1714"/>
                  </a:lnTo>
                  <a:lnTo>
                    <a:pt x="6638" y="1791"/>
                  </a:lnTo>
                  <a:lnTo>
                    <a:pt x="6267" y="3175"/>
                  </a:lnTo>
                  <a:lnTo>
                    <a:pt x="6175" y="3518"/>
                  </a:lnTo>
                  <a:lnTo>
                    <a:pt x="3175" y="4322"/>
                  </a:lnTo>
                  <a:lnTo>
                    <a:pt x="1791" y="4693"/>
                  </a:lnTo>
                  <a:lnTo>
                    <a:pt x="1714" y="4718"/>
                  </a:lnTo>
                  <a:lnTo>
                    <a:pt x="1640" y="4751"/>
                  </a:lnTo>
                  <a:lnTo>
                    <a:pt x="1571" y="4791"/>
                  </a:lnTo>
                  <a:lnTo>
                    <a:pt x="1507" y="4837"/>
                  </a:lnTo>
                  <a:lnTo>
                    <a:pt x="1449" y="4890"/>
                  </a:lnTo>
                  <a:lnTo>
                    <a:pt x="1396" y="4949"/>
                  </a:lnTo>
                  <a:lnTo>
                    <a:pt x="1349" y="5013"/>
                  </a:lnTo>
                  <a:lnTo>
                    <a:pt x="1309" y="5082"/>
                  </a:lnTo>
                  <a:lnTo>
                    <a:pt x="1277" y="5155"/>
                  </a:lnTo>
                  <a:lnTo>
                    <a:pt x="1251" y="5232"/>
                  </a:lnTo>
                  <a:lnTo>
                    <a:pt x="881" y="6616"/>
                  </a:lnTo>
                  <a:lnTo>
                    <a:pt x="25" y="9810"/>
                  </a:lnTo>
                  <a:lnTo>
                    <a:pt x="8" y="9889"/>
                  </a:lnTo>
                  <a:lnTo>
                    <a:pt x="0" y="9969"/>
                  </a:lnTo>
                  <a:lnTo>
                    <a:pt x="0" y="10048"/>
                  </a:lnTo>
                  <a:lnTo>
                    <a:pt x="8" y="10127"/>
                  </a:lnTo>
                  <a:lnTo>
                    <a:pt x="25" y="10204"/>
                  </a:lnTo>
                  <a:lnTo>
                    <a:pt x="1141" y="9905"/>
                  </a:lnTo>
                  <a:lnTo>
                    <a:pt x="25" y="10204"/>
                  </a:lnTo>
                  <a:lnTo>
                    <a:pt x="49" y="10280"/>
                  </a:lnTo>
                  <a:lnTo>
                    <a:pt x="81" y="10352"/>
                  </a:lnTo>
                  <a:lnTo>
                    <a:pt x="121" y="10421"/>
                  </a:lnTo>
                  <a:lnTo>
                    <a:pt x="168" y="10486"/>
                  </a:lnTo>
                  <a:lnTo>
                    <a:pt x="222" y="10546"/>
                  </a:lnTo>
                  <a:lnTo>
                    <a:pt x="1898" y="12222"/>
                  </a:lnTo>
                  <a:lnTo>
                    <a:pt x="2723" y="11396"/>
                  </a:lnTo>
                  <a:lnTo>
                    <a:pt x="1833" y="10506"/>
                  </a:lnTo>
                  <a:lnTo>
                    <a:pt x="1777" y="10447"/>
                  </a:lnTo>
                  <a:lnTo>
                    <a:pt x="1725" y="10386"/>
                  </a:lnTo>
                  <a:lnTo>
                    <a:pt x="1676" y="10322"/>
                  </a:lnTo>
                  <a:lnTo>
                    <a:pt x="1631" y="10256"/>
                  </a:lnTo>
                  <a:lnTo>
                    <a:pt x="1590" y="10189"/>
                  </a:lnTo>
                  <a:lnTo>
                    <a:pt x="1553" y="10119"/>
                  </a:lnTo>
                  <a:lnTo>
                    <a:pt x="1519" y="10048"/>
                  </a:lnTo>
                  <a:lnTo>
                    <a:pt x="1489" y="9975"/>
                  </a:lnTo>
                  <a:lnTo>
                    <a:pt x="1462" y="9901"/>
                  </a:lnTo>
                  <a:lnTo>
                    <a:pt x="1440" y="9825"/>
                  </a:lnTo>
                  <a:lnTo>
                    <a:pt x="1422" y="9749"/>
                  </a:lnTo>
                  <a:lnTo>
                    <a:pt x="1407" y="9671"/>
                  </a:lnTo>
                  <a:lnTo>
                    <a:pt x="1397" y="9593"/>
                  </a:lnTo>
                  <a:lnTo>
                    <a:pt x="1391" y="9514"/>
                  </a:lnTo>
                  <a:lnTo>
                    <a:pt x="1388" y="9435"/>
                  </a:lnTo>
                  <a:lnTo>
                    <a:pt x="1390" y="9356"/>
                  </a:lnTo>
                  <a:lnTo>
                    <a:pt x="1396" y="9276"/>
                  </a:lnTo>
                  <a:lnTo>
                    <a:pt x="1407" y="9197"/>
                  </a:lnTo>
                  <a:lnTo>
                    <a:pt x="1421" y="9118"/>
                  </a:lnTo>
                  <a:lnTo>
                    <a:pt x="1440" y="9039"/>
                  </a:lnTo>
                  <a:lnTo>
                    <a:pt x="1834" y="7570"/>
                  </a:lnTo>
                  <a:lnTo>
                    <a:pt x="2092" y="6607"/>
                  </a:lnTo>
                  <a:lnTo>
                    <a:pt x="2115" y="6529"/>
                  </a:lnTo>
                  <a:lnTo>
                    <a:pt x="2142" y="6454"/>
                  </a:lnTo>
                  <a:lnTo>
                    <a:pt x="2173" y="6380"/>
                  </a:lnTo>
                  <a:lnTo>
                    <a:pt x="2207" y="6308"/>
                  </a:lnTo>
                  <a:lnTo>
                    <a:pt x="2245" y="6238"/>
                  </a:lnTo>
                  <a:lnTo>
                    <a:pt x="2287" y="6171"/>
                  </a:lnTo>
                  <a:lnTo>
                    <a:pt x="2331" y="6106"/>
                  </a:lnTo>
                  <a:lnTo>
                    <a:pt x="2379" y="6043"/>
                  </a:lnTo>
                  <a:lnTo>
                    <a:pt x="2431" y="5983"/>
                  </a:lnTo>
                  <a:lnTo>
                    <a:pt x="2485" y="5926"/>
                  </a:lnTo>
                  <a:lnTo>
                    <a:pt x="2542" y="5872"/>
                  </a:lnTo>
                  <a:lnTo>
                    <a:pt x="2602" y="5821"/>
                  </a:lnTo>
                  <a:lnTo>
                    <a:pt x="2664" y="5773"/>
                  </a:lnTo>
                  <a:lnTo>
                    <a:pt x="2729" y="5728"/>
                  </a:lnTo>
                  <a:lnTo>
                    <a:pt x="2796" y="5687"/>
                  </a:lnTo>
                  <a:lnTo>
                    <a:pt x="2866" y="5649"/>
                  </a:lnTo>
                  <a:lnTo>
                    <a:pt x="2938" y="5614"/>
                  </a:lnTo>
                  <a:lnTo>
                    <a:pt x="3012" y="5583"/>
                  </a:lnTo>
                  <a:lnTo>
                    <a:pt x="3088" y="5556"/>
                  </a:lnTo>
                  <a:lnTo>
                    <a:pt x="3166" y="5533"/>
                  </a:lnTo>
                  <a:lnTo>
                    <a:pt x="4128" y="5275"/>
                  </a:lnTo>
                  <a:lnTo>
                    <a:pt x="5597" y="4881"/>
                  </a:lnTo>
                  <a:lnTo>
                    <a:pt x="5676" y="4863"/>
                  </a:lnTo>
                  <a:lnTo>
                    <a:pt x="5755" y="4848"/>
                  </a:lnTo>
                  <a:lnTo>
                    <a:pt x="5821" y="4840"/>
                  </a:lnTo>
                  <a:lnTo>
                    <a:pt x="5411" y="6368"/>
                  </a:lnTo>
                  <a:lnTo>
                    <a:pt x="5394" y="6448"/>
                  </a:lnTo>
                  <a:lnTo>
                    <a:pt x="5386" y="6527"/>
                  </a:lnTo>
                  <a:lnTo>
                    <a:pt x="5386" y="6607"/>
                  </a:lnTo>
                  <a:lnTo>
                    <a:pt x="5395" y="6686"/>
                  </a:lnTo>
                  <a:lnTo>
                    <a:pt x="5411" y="6763"/>
                  </a:lnTo>
                  <a:lnTo>
                    <a:pt x="5436" y="6838"/>
                  </a:lnTo>
                  <a:lnTo>
                    <a:pt x="5468" y="6911"/>
                  </a:lnTo>
                  <a:lnTo>
                    <a:pt x="5507" y="6980"/>
                  </a:lnTo>
                  <a:lnTo>
                    <a:pt x="5554" y="7045"/>
                  </a:lnTo>
                  <a:lnTo>
                    <a:pt x="5609" y="7105"/>
                  </a:lnTo>
                  <a:lnTo>
                    <a:pt x="7284" y="8780"/>
                  </a:lnTo>
                  <a:lnTo>
                    <a:pt x="8770" y="10267"/>
                  </a:lnTo>
                  <a:lnTo>
                    <a:pt x="8586" y="10954"/>
                  </a:lnTo>
                  <a:lnTo>
                    <a:pt x="8563" y="11032"/>
                  </a:lnTo>
                  <a:lnTo>
                    <a:pt x="8536" y="11107"/>
                  </a:lnTo>
                  <a:lnTo>
                    <a:pt x="8506" y="11181"/>
                  </a:lnTo>
                  <a:lnTo>
                    <a:pt x="8471" y="11253"/>
                  </a:lnTo>
                  <a:lnTo>
                    <a:pt x="8433" y="11323"/>
                  </a:lnTo>
                  <a:lnTo>
                    <a:pt x="8391" y="11390"/>
                  </a:lnTo>
                  <a:lnTo>
                    <a:pt x="8347" y="11455"/>
                  </a:lnTo>
                  <a:lnTo>
                    <a:pt x="8299" y="11518"/>
                  </a:lnTo>
                  <a:lnTo>
                    <a:pt x="8247" y="11578"/>
                  </a:lnTo>
                  <a:lnTo>
                    <a:pt x="8193" y="11635"/>
                  </a:lnTo>
                  <a:lnTo>
                    <a:pt x="8136" y="11689"/>
                  </a:lnTo>
                  <a:lnTo>
                    <a:pt x="8076" y="11740"/>
                  </a:lnTo>
                  <a:lnTo>
                    <a:pt x="8014" y="11788"/>
                  </a:lnTo>
                  <a:lnTo>
                    <a:pt x="7949" y="11833"/>
                  </a:lnTo>
                  <a:lnTo>
                    <a:pt x="7882" y="11874"/>
                  </a:lnTo>
                  <a:lnTo>
                    <a:pt x="7812" y="11912"/>
                  </a:lnTo>
                  <a:lnTo>
                    <a:pt x="7740" y="11947"/>
                  </a:lnTo>
                  <a:lnTo>
                    <a:pt x="7666" y="11978"/>
                  </a:lnTo>
                  <a:lnTo>
                    <a:pt x="7590" y="12005"/>
                  </a:lnTo>
                  <a:lnTo>
                    <a:pt x="7512" y="12028"/>
                  </a:lnTo>
                  <a:lnTo>
                    <a:pt x="6550" y="12286"/>
                  </a:lnTo>
                  <a:lnTo>
                    <a:pt x="7503" y="13239"/>
                  </a:lnTo>
                  <a:lnTo>
                    <a:pt x="8887" y="12868"/>
                  </a:lnTo>
                  <a:lnTo>
                    <a:pt x="8964" y="12843"/>
                  </a:lnTo>
                  <a:lnTo>
                    <a:pt x="9038" y="12810"/>
                  </a:lnTo>
                  <a:lnTo>
                    <a:pt x="9107" y="12770"/>
                  </a:lnTo>
                  <a:lnTo>
                    <a:pt x="9171" y="12724"/>
                  </a:lnTo>
                  <a:lnTo>
                    <a:pt x="9229" y="12671"/>
                  </a:lnTo>
                  <a:lnTo>
                    <a:pt x="9282" y="12612"/>
                  </a:lnTo>
                  <a:lnTo>
                    <a:pt x="9329" y="12548"/>
                  </a:lnTo>
                  <a:lnTo>
                    <a:pt x="9369" y="12479"/>
                  </a:lnTo>
                  <a:lnTo>
                    <a:pt x="9401" y="12406"/>
                  </a:lnTo>
                  <a:lnTo>
                    <a:pt x="9427" y="12329"/>
                  </a:lnTo>
                  <a:lnTo>
                    <a:pt x="9797" y="10945"/>
                  </a:lnTo>
                  <a:lnTo>
                    <a:pt x="9889" y="10601"/>
                  </a:lnTo>
                  <a:lnTo>
                    <a:pt x="12426" y="9922"/>
                  </a:lnTo>
                  <a:lnTo>
                    <a:pt x="12426" y="9334"/>
                  </a:lnTo>
                  <a:lnTo>
                    <a:pt x="12382" y="9290"/>
                  </a:lnTo>
                  <a:lnTo>
                    <a:pt x="12426" y="9334"/>
                  </a:lnTo>
                  <a:lnTo>
                    <a:pt x="12426" y="8713"/>
                  </a:lnTo>
                  <a:close/>
                  <a:moveTo>
                    <a:pt x="12426" y="164"/>
                  </a:moveTo>
                  <a:lnTo>
                    <a:pt x="12366" y="121"/>
                  </a:lnTo>
                  <a:lnTo>
                    <a:pt x="12297" y="82"/>
                  </a:lnTo>
                  <a:lnTo>
                    <a:pt x="12224" y="49"/>
                  </a:lnTo>
                  <a:lnTo>
                    <a:pt x="12149" y="25"/>
                  </a:lnTo>
                  <a:lnTo>
                    <a:pt x="12072" y="9"/>
                  </a:lnTo>
                  <a:lnTo>
                    <a:pt x="11993" y="0"/>
                  </a:lnTo>
                  <a:lnTo>
                    <a:pt x="11914" y="0"/>
                  </a:lnTo>
                  <a:lnTo>
                    <a:pt x="11834" y="8"/>
                  </a:lnTo>
                  <a:lnTo>
                    <a:pt x="11754" y="25"/>
                  </a:lnTo>
                  <a:lnTo>
                    <a:pt x="8561" y="881"/>
                  </a:lnTo>
                  <a:lnTo>
                    <a:pt x="9514" y="1834"/>
                  </a:lnTo>
                  <a:lnTo>
                    <a:pt x="10984" y="1440"/>
                  </a:lnTo>
                  <a:lnTo>
                    <a:pt x="11062" y="1421"/>
                  </a:lnTo>
                  <a:lnTo>
                    <a:pt x="11142" y="1407"/>
                  </a:lnTo>
                  <a:lnTo>
                    <a:pt x="11221" y="1396"/>
                  </a:lnTo>
                  <a:lnTo>
                    <a:pt x="11301" y="1390"/>
                  </a:lnTo>
                  <a:lnTo>
                    <a:pt x="11380" y="1388"/>
                  </a:lnTo>
                  <a:lnTo>
                    <a:pt x="11459" y="1391"/>
                  </a:lnTo>
                  <a:lnTo>
                    <a:pt x="11538" y="1397"/>
                  </a:lnTo>
                  <a:lnTo>
                    <a:pt x="11616" y="1407"/>
                  </a:lnTo>
                  <a:lnTo>
                    <a:pt x="11694" y="1422"/>
                  </a:lnTo>
                  <a:lnTo>
                    <a:pt x="11770" y="1440"/>
                  </a:lnTo>
                  <a:lnTo>
                    <a:pt x="11845" y="1463"/>
                  </a:lnTo>
                  <a:lnTo>
                    <a:pt x="11920" y="1489"/>
                  </a:lnTo>
                  <a:lnTo>
                    <a:pt x="11993" y="1519"/>
                  </a:lnTo>
                  <a:lnTo>
                    <a:pt x="12064" y="1553"/>
                  </a:lnTo>
                  <a:lnTo>
                    <a:pt x="12134" y="1590"/>
                  </a:lnTo>
                  <a:lnTo>
                    <a:pt x="12201" y="1632"/>
                  </a:lnTo>
                  <a:lnTo>
                    <a:pt x="12267" y="1677"/>
                  </a:lnTo>
                  <a:lnTo>
                    <a:pt x="12331" y="1725"/>
                  </a:lnTo>
                  <a:lnTo>
                    <a:pt x="12392" y="1778"/>
                  </a:lnTo>
                  <a:lnTo>
                    <a:pt x="12426" y="1809"/>
                  </a:lnTo>
                  <a:lnTo>
                    <a:pt x="12426" y="164"/>
                  </a:lnTo>
                  <a:close/>
                </a:path>
              </a:pathLst>
            </a:custGeom>
            <a:solidFill>
              <a:srgbClr val="337B86">
                <a:alpha val="3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cs-CZ">
                <a:pattFill prst="pct5">
                  <a:fgClr>
                    <a:schemeClr val="tx1"/>
                  </a:fgClr>
                  <a:bgClr>
                    <a:schemeClr val="bg1"/>
                  </a:bgClr>
                </a:pattFill>
              </a:endParaRPr>
            </a:p>
          </p:txBody>
        </p:sp>
        <p:sp>
          <p:nvSpPr>
            <p:cNvPr id="52" name="AutoShape 79">
              <a:extLst>
                <a:ext uri="{FF2B5EF4-FFF2-40B4-BE49-F238E27FC236}">
                  <a16:creationId xmlns:a16="http://schemas.microsoft.com/office/drawing/2014/main" id="{2589A9D9-F916-5CD6-FF8D-48D41E3B03B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2" y="22671"/>
              <a:ext cx="7393" cy="8788"/>
            </a:xfrm>
            <a:custGeom>
              <a:avLst/>
              <a:gdLst>
                <a:gd name="T0" fmla="+- 0 9144 6063"/>
                <a:gd name="T1" fmla="*/ T0 w 7393"/>
                <a:gd name="T2" fmla="+- 0 30580 22672"/>
                <a:gd name="T3" fmla="*/ 30580 h 8788"/>
                <a:gd name="T4" fmla="+- 0 8816 6063"/>
                <a:gd name="T5" fmla="*/ T4 w 7393"/>
                <a:gd name="T6" fmla="+- 0 30580 22672"/>
                <a:gd name="T7" fmla="*/ 30580 h 8788"/>
                <a:gd name="T8" fmla="+- 0 8510 6063"/>
                <a:gd name="T9" fmla="*/ T8 w 7393"/>
                <a:gd name="T10" fmla="+- 0 30468 22672"/>
                <a:gd name="T11" fmla="*/ 30468 h 8788"/>
                <a:gd name="T12" fmla="+- 0 7759 6063"/>
                <a:gd name="T13" fmla="*/ T12 w 7393"/>
                <a:gd name="T14" fmla="+- 0 29763 22672"/>
                <a:gd name="T15" fmla="*/ 29763 h 8788"/>
                <a:gd name="T16" fmla="+- 0 7053 6063"/>
                <a:gd name="T17" fmla="*/ T16 w 7393"/>
                <a:gd name="T18" fmla="+- 0 29011 22672"/>
                <a:gd name="T19" fmla="*/ 29011 h 8788"/>
                <a:gd name="T20" fmla="+- 0 6079 6063"/>
                <a:gd name="T21" fmla="*/ T20 w 7393"/>
                <a:gd name="T22" fmla="+- 0 29021 22672"/>
                <a:gd name="T23" fmla="*/ 29021 h 8788"/>
                <a:gd name="T24" fmla="+- 0 6202 6063"/>
                <a:gd name="T25" fmla="*/ T24 w 7393"/>
                <a:gd name="T26" fmla="+- 0 29234 22672"/>
                <a:gd name="T27" fmla="*/ 29234 h 8788"/>
                <a:gd name="T28" fmla="+- 0 8387 6063"/>
                <a:gd name="T29" fmla="*/ T28 w 7393"/>
                <a:gd name="T30" fmla="+- 0 31396 22672"/>
                <a:gd name="T31" fmla="*/ 31396 h 8788"/>
                <a:gd name="T32" fmla="+- 0 8623 6063"/>
                <a:gd name="T33" fmla="*/ T32 w 7393"/>
                <a:gd name="T34" fmla="+- 0 31459 22672"/>
                <a:gd name="T35" fmla="*/ 31459 h 8788"/>
                <a:gd name="T36" fmla="+- 0 12695 6063"/>
                <a:gd name="T37" fmla="*/ T36 w 7393"/>
                <a:gd name="T38" fmla="+- 0 27248 22672"/>
                <a:gd name="T39" fmla="*/ 27248 h 8788"/>
                <a:gd name="T40" fmla="+- 0 12572 6063"/>
                <a:gd name="T41" fmla="*/ T40 w 7393"/>
                <a:gd name="T42" fmla="+- 0 27036 22672"/>
                <a:gd name="T43" fmla="*/ 27036 h 8788"/>
                <a:gd name="T44" fmla="+- 0 10744 6063"/>
                <a:gd name="T45" fmla="*/ T44 w 7393"/>
                <a:gd name="T46" fmla="+- 0 24560 22672"/>
                <a:gd name="T47" fmla="*/ 24560 h 8788"/>
                <a:gd name="T48" fmla="+- 0 10908 6063"/>
                <a:gd name="T49" fmla="*/ T48 w 7393"/>
                <a:gd name="T50" fmla="+- 0 24276 22672"/>
                <a:gd name="T51" fmla="*/ 24276 h 8788"/>
                <a:gd name="T52" fmla="+- 0 11157 6063"/>
                <a:gd name="T53" fmla="*/ T52 w 7393"/>
                <a:gd name="T54" fmla="+- 0 24067 22672"/>
                <a:gd name="T55" fmla="*/ 24067 h 8788"/>
                <a:gd name="T56" fmla="+- 0 11986 6063"/>
                <a:gd name="T57" fmla="*/ T56 w 7393"/>
                <a:gd name="T58" fmla="+- 0 23811 22672"/>
                <a:gd name="T59" fmla="*/ 23811 h 8788"/>
                <a:gd name="T60" fmla="+- 0 10416 6063"/>
                <a:gd name="T61" fmla="*/ T60 w 7393"/>
                <a:gd name="T62" fmla="+- 0 23496 22672"/>
                <a:gd name="T63" fmla="*/ 23496 h 8788"/>
                <a:gd name="T64" fmla="+- 0 10243 6063"/>
                <a:gd name="T65" fmla="*/ T64 w 7393"/>
                <a:gd name="T66" fmla="+- 0 23668 22672"/>
                <a:gd name="T67" fmla="*/ 23668 h 8788"/>
                <a:gd name="T68" fmla="+- 0 9907 6063"/>
                <a:gd name="T69" fmla="*/ T68 w 7393"/>
                <a:gd name="T70" fmla="+- 0 24859 22672"/>
                <a:gd name="T71" fmla="*/ 24859 h 8788"/>
                <a:gd name="T72" fmla="+- 0 7119 6063"/>
                <a:gd name="T73" fmla="*/ T72 w 7393"/>
                <a:gd name="T74" fmla="+- 0 25611 22672"/>
                <a:gd name="T75" fmla="*/ 25611 h 8788"/>
                <a:gd name="T76" fmla="+- 0 6925 6063"/>
                <a:gd name="T77" fmla="*/ T76 w 7393"/>
                <a:gd name="T78" fmla="+- 0 25759 22672"/>
                <a:gd name="T79" fmla="*/ 25759 h 8788"/>
                <a:gd name="T80" fmla="+- 0 6612 6063"/>
                <a:gd name="T81" fmla="*/ T80 w 7393"/>
                <a:gd name="T82" fmla="+- 0 26788 22672"/>
                <a:gd name="T83" fmla="*/ 26788 h 8788"/>
                <a:gd name="T84" fmla="+- 0 6067 6063"/>
                <a:gd name="T85" fmla="*/ T84 w 7393"/>
                <a:gd name="T86" fmla="+- 0 28961 22672"/>
                <a:gd name="T87" fmla="*/ 28961 h 8788"/>
                <a:gd name="T88" fmla="+- 0 6932 6063"/>
                <a:gd name="T89" fmla="*/ T88 w 7393"/>
                <a:gd name="T90" fmla="+- 0 28624 22672"/>
                <a:gd name="T91" fmla="*/ 28624 h 8788"/>
                <a:gd name="T92" fmla="+- 0 6960 6063"/>
                <a:gd name="T93" fmla="*/ T92 w 7393"/>
                <a:gd name="T94" fmla="+- 0 28296 22672"/>
                <a:gd name="T95" fmla="*/ 28296 h 8788"/>
                <a:gd name="T96" fmla="+- 0 7423 6063"/>
                <a:gd name="T97" fmla="*/ T96 w 7393"/>
                <a:gd name="T98" fmla="+- 0 26625 22672"/>
                <a:gd name="T99" fmla="*/ 26625 h 8788"/>
                <a:gd name="T100" fmla="+- 0 7610 6063"/>
                <a:gd name="T101" fmla="*/ T100 w 7393"/>
                <a:gd name="T102" fmla="+- 0 26358 22672"/>
                <a:gd name="T103" fmla="*/ 26358 h 8788"/>
                <a:gd name="T104" fmla="+- 0 7877 6063"/>
                <a:gd name="T105" fmla="*/ T104 w 7393"/>
                <a:gd name="T106" fmla="+- 0 26171 22672"/>
                <a:gd name="T107" fmla="*/ 26171 h 8788"/>
                <a:gd name="T108" fmla="+- 0 8633 6063"/>
                <a:gd name="T109" fmla="*/ T108 w 7393"/>
                <a:gd name="T110" fmla="+- 0 25953 22672"/>
                <a:gd name="T111" fmla="*/ 25953 h 8788"/>
                <a:gd name="T112" fmla="+- 0 9432 6063"/>
                <a:gd name="T113" fmla="*/ T112 w 7393"/>
                <a:gd name="T114" fmla="+- 0 26633 22672"/>
                <a:gd name="T115" fmla="*/ 26633 h 8788"/>
                <a:gd name="T116" fmla="+- 0 9432 6063"/>
                <a:gd name="T117" fmla="*/ T116 w 7393"/>
                <a:gd name="T118" fmla="+- 0 26879 22672"/>
                <a:gd name="T119" fmla="*/ 26879 h 8788"/>
                <a:gd name="T120" fmla="+- 0 10281 6063"/>
                <a:gd name="T121" fmla="*/ T120 w 7393"/>
                <a:gd name="T122" fmla="+- 0 26400 22672"/>
                <a:gd name="T123" fmla="*/ 26400 h 8788"/>
                <a:gd name="T124" fmla="+- 0 10385 6063"/>
                <a:gd name="T125" fmla="*/ T124 w 7393"/>
                <a:gd name="T126" fmla="+- 0 25885 22672"/>
                <a:gd name="T127" fmla="*/ 25885 h 8788"/>
                <a:gd name="T128" fmla="+- 0 11569 6063"/>
                <a:gd name="T129" fmla="*/ T128 w 7393"/>
                <a:gd name="T130" fmla="+- 0 27061 22672"/>
                <a:gd name="T131" fmla="*/ 27061 h 8788"/>
                <a:gd name="T132" fmla="+- 0 11758 6063"/>
                <a:gd name="T133" fmla="*/ T132 w 7393"/>
                <a:gd name="T134" fmla="+- 0 27331 22672"/>
                <a:gd name="T135" fmla="*/ 27331 h 8788"/>
                <a:gd name="T136" fmla="+- 0 13456 6063"/>
                <a:gd name="T137" fmla="*/ T136 w 7393"/>
                <a:gd name="T138" fmla="+- 0 28185 22672"/>
                <a:gd name="T139" fmla="*/ 28185 h 8788"/>
                <a:gd name="T140" fmla="+- 0 12695 6063"/>
                <a:gd name="T141" fmla="*/ T140 w 7393"/>
                <a:gd name="T142" fmla="+- 0 27494 22672"/>
                <a:gd name="T143" fmla="*/ 27494 h 8788"/>
                <a:gd name="T144" fmla="+- 0 12695 6063"/>
                <a:gd name="T145" fmla="*/ T144 w 7393"/>
                <a:gd name="T146" fmla="+- 0 27248 22672"/>
                <a:gd name="T147" fmla="*/ 27248 h 8788"/>
                <a:gd name="T148" fmla="+- 0 11846 6063"/>
                <a:gd name="T149" fmla="*/ T148 w 7393"/>
                <a:gd name="T150" fmla="+- 0 27727 22672"/>
                <a:gd name="T151" fmla="*/ 27727 h 8788"/>
                <a:gd name="T152" fmla="+- 0 11742 6063"/>
                <a:gd name="T153" fmla="*/ T152 w 7393"/>
                <a:gd name="T154" fmla="+- 0 28243 22672"/>
                <a:gd name="T155" fmla="*/ 28243 h 8788"/>
                <a:gd name="T156" fmla="+- 0 10558 6063"/>
                <a:gd name="T157" fmla="*/ T156 w 7393"/>
                <a:gd name="T158" fmla="+- 0 27067 22672"/>
                <a:gd name="T159" fmla="*/ 27067 h 8788"/>
                <a:gd name="T160" fmla="+- 0 10369 6063"/>
                <a:gd name="T161" fmla="*/ T160 w 7393"/>
                <a:gd name="T162" fmla="+- 0 26796 22672"/>
                <a:gd name="T163" fmla="*/ 26796 h 8788"/>
                <a:gd name="T164" fmla="+- 0 9452 6063"/>
                <a:gd name="T165" fmla="*/ T164 w 7393"/>
                <a:gd name="T166" fmla="+- 0 26937 22672"/>
                <a:gd name="T167" fmla="*/ 26937 h 8788"/>
                <a:gd name="T168" fmla="+- 0 10598 6063"/>
                <a:gd name="T169" fmla="*/ T168 w 7393"/>
                <a:gd name="T170" fmla="+- 0 28135 22672"/>
                <a:gd name="T171" fmla="*/ 28135 h 8788"/>
                <a:gd name="T172" fmla="+- 0 11351 6063"/>
                <a:gd name="T173" fmla="*/ T172 w 7393"/>
                <a:gd name="T174" fmla="+- 0 29644 22672"/>
                <a:gd name="T175" fmla="*/ 29644 h 8788"/>
                <a:gd name="T176" fmla="+- 0 11164 6063"/>
                <a:gd name="T177" fmla="*/ T176 w 7393"/>
                <a:gd name="T178" fmla="+- 0 29912 22672"/>
                <a:gd name="T179" fmla="*/ 29912 h 8788"/>
                <a:gd name="T180" fmla="+- 0 10897 6063"/>
                <a:gd name="T181" fmla="*/ T180 w 7393"/>
                <a:gd name="T182" fmla="+- 0 30099 22672"/>
                <a:gd name="T183" fmla="*/ 30099 h 8788"/>
                <a:gd name="T184" fmla="+- 0 10734 6063"/>
                <a:gd name="T185" fmla="*/ T184 w 7393"/>
                <a:gd name="T186" fmla="+- 0 30910 22672"/>
                <a:gd name="T187" fmla="*/ 30910 h 8788"/>
                <a:gd name="T188" fmla="+- 0 11763 6063"/>
                <a:gd name="T189" fmla="*/ T188 w 7393"/>
                <a:gd name="T190" fmla="+- 0 30597 22672"/>
                <a:gd name="T191" fmla="*/ 30597 h 8788"/>
                <a:gd name="T192" fmla="+- 0 11911 6063"/>
                <a:gd name="T193" fmla="*/ T192 w 7393"/>
                <a:gd name="T194" fmla="+- 0 30403 22672"/>
                <a:gd name="T195" fmla="*/ 30403 h 8788"/>
                <a:gd name="T196" fmla="+- 0 13456 6063"/>
                <a:gd name="T197" fmla="*/ T196 w 7393"/>
                <a:gd name="T198" fmla="+- 0 28937 22672"/>
                <a:gd name="T199" fmla="*/ 28937 h 8788"/>
                <a:gd name="T200" fmla="+- 0 13442 6063"/>
                <a:gd name="T201" fmla="*/ T200 w 7393"/>
                <a:gd name="T202" fmla="+- 0 22672 22672"/>
                <a:gd name="T203" fmla="*/ 22672 h 8788"/>
                <a:gd name="T204" fmla="+- 0 12901 6063"/>
                <a:gd name="T205" fmla="*/ T204 w 7393"/>
                <a:gd name="T206" fmla="+- 0 23565 22672"/>
                <a:gd name="T207" fmla="*/ 23565 h 8788"/>
                <a:gd name="T208" fmla="+- 0 13230 6063"/>
                <a:gd name="T209" fmla="*/ T208 w 7393"/>
                <a:gd name="T210" fmla="+- 0 23537 22672"/>
                <a:gd name="T211" fmla="*/ 23537 h 8788"/>
                <a:gd name="T212" fmla="+- 0 13456 6063"/>
                <a:gd name="T213" fmla="*/ T212 w 7393"/>
                <a:gd name="T214" fmla="+- 0 23586 22672"/>
                <a:gd name="T215" fmla="*/ 23586 h 878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</a:cxnLst>
              <a:rect l="0" t="0" r="r" b="b"/>
              <a:pathLst>
                <a:path w="7393" h="8788">
                  <a:moveTo>
                    <a:pt x="4671" y="8238"/>
                  </a:moveTo>
                  <a:lnTo>
                    <a:pt x="4078" y="7645"/>
                  </a:lnTo>
                  <a:lnTo>
                    <a:pt x="3163" y="7890"/>
                  </a:lnTo>
                  <a:lnTo>
                    <a:pt x="3081" y="7908"/>
                  </a:lnTo>
                  <a:lnTo>
                    <a:pt x="2999" y="7919"/>
                  </a:lnTo>
                  <a:lnTo>
                    <a:pt x="2916" y="7922"/>
                  </a:lnTo>
                  <a:lnTo>
                    <a:pt x="2834" y="7918"/>
                  </a:lnTo>
                  <a:lnTo>
                    <a:pt x="2753" y="7908"/>
                  </a:lnTo>
                  <a:lnTo>
                    <a:pt x="2674" y="7890"/>
                  </a:lnTo>
                  <a:lnTo>
                    <a:pt x="2596" y="7865"/>
                  </a:lnTo>
                  <a:lnTo>
                    <a:pt x="2520" y="7834"/>
                  </a:lnTo>
                  <a:lnTo>
                    <a:pt x="2447" y="7796"/>
                  </a:lnTo>
                  <a:lnTo>
                    <a:pt x="2378" y="7752"/>
                  </a:lnTo>
                  <a:lnTo>
                    <a:pt x="2312" y="7702"/>
                  </a:lnTo>
                  <a:lnTo>
                    <a:pt x="2250" y="7645"/>
                  </a:lnTo>
                  <a:lnTo>
                    <a:pt x="1696" y="7091"/>
                  </a:lnTo>
                  <a:lnTo>
                    <a:pt x="1142" y="6537"/>
                  </a:lnTo>
                  <a:lnTo>
                    <a:pt x="1085" y="6475"/>
                  </a:lnTo>
                  <a:lnTo>
                    <a:pt x="1035" y="6409"/>
                  </a:lnTo>
                  <a:lnTo>
                    <a:pt x="990" y="6339"/>
                  </a:lnTo>
                  <a:lnTo>
                    <a:pt x="953" y="6267"/>
                  </a:lnTo>
                  <a:lnTo>
                    <a:pt x="922" y="6191"/>
                  </a:lnTo>
                  <a:lnTo>
                    <a:pt x="897" y="6113"/>
                  </a:lnTo>
                  <a:lnTo>
                    <a:pt x="16" y="6349"/>
                  </a:lnTo>
                  <a:lnTo>
                    <a:pt x="36" y="6407"/>
                  </a:lnTo>
                  <a:lnTo>
                    <a:pt x="63" y="6463"/>
                  </a:lnTo>
                  <a:lnTo>
                    <a:pt x="97" y="6515"/>
                  </a:lnTo>
                  <a:lnTo>
                    <a:pt x="139" y="6562"/>
                  </a:lnTo>
                  <a:lnTo>
                    <a:pt x="1182" y="7605"/>
                  </a:lnTo>
                  <a:lnTo>
                    <a:pt x="2225" y="8648"/>
                  </a:lnTo>
                  <a:lnTo>
                    <a:pt x="2272" y="8689"/>
                  </a:lnTo>
                  <a:lnTo>
                    <a:pt x="2324" y="8724"/>
                  </a:lnTo>
                  <a:lnTo>
                    <a:pt x="2379" y="8751"/>
                  </a:lnTo>
                  <a:lnTo>
                    <a:pt x="2438" y="8771"/>
                  </a:lnTo>
                  <a:lnTo>
                    <a:pt x="2498" y="8783"/>
                  </a:lnTo>
                  <a:lnTo>
                    <a:pt x="2560" y="8787"/>
                  </a:lnTo>
                  <a:lnTo>
                    <a:pt x="2622" y="8783"/>
                  </a:lnTo>
                  <a:lnTo>
                    <a:pt x="2683" y="8771"/>
                  </a:lnTo>
                  <a:lnTo>
                    <a:pt x="4671" y="8238"/>
                  </a:lnTo>
                  <a:close/>
                  <a:moveTo>
                    <a:pt x="6632" y="4576"/>
                  </a:moveTo>
                  <a:lnTo>
                    <a:pt x="6612" y="4518"/>
                  </a:lnTo>
                  <a:lnTo>
                    <a:pt x="6585" y="4463"/>
                  </a:lnTo>
                  <a:lnTo>
                    <a:pt x="6551" y="4411"/>
                  </a:lnTo>
                  <a:lnTo>
                    <a:pt x="6509" y="4364"/>
                  </a:lnTo>
                  <a:lnTo>
                    <a:pt x="5466" y="3321"/>
                  </a:lnTo>
                  <a:lnTo>
                    <a:pt x="4541" y="2395"/>
                  </a:lnTo>
                  <a:lnTo>
                    <a:pt x="4656" y="1968"/>
                  </a:lnTo>
                  <a:lnTo>
                    <a:pt x="4681" y="1888"/>
                  </a:lnTo>
                  <a:lnTo>
                    <a:pt x="4713" y="1811"/>
                  </a:lnTo>
                  <a:lnTo>
                    <a:pt x="4751" y="1738"/>
                  </a:lnTo>
                  <a:lnTo>
                    <a:pt x="4795" y="1669"/>
                  </a:lnTo>
                  <a:lnTo>
                    <a:pt x="4845" y="1604"/>
                  </a:lnTo>
                  <a:lnTo>
                    <a:pt x="4900" y="1544"/>
                  </a:lnTo>
                  <a:lnTo>
                    <a:pt x="4960" y="1489"/>
                  </a:lnTo>
                  <a:lnTo>
                    <a:pt x="5025" y="1439"/>
                  </a:lnTo>
                  <a:lnTo>
                    <a:pt x="5094" y="1395"/>
                  </a:lnTo>
                  <a:lnTo>
                    <a:pt x="5167" y="1356"/>
                  </a:lnTo>
                  <a:lnTo>
                    <a:pt x="5244" y="1324"/>
                  </a:lnTo>
                  <a:lnTo>
                    <a:pt x="5324" y="1299"/>
                  </a:lnTo>
                  <a:lnTo>
                    <a:pt x="5923" y="1139"/>
                  </a:lnTo>
                  <a:lnTo>
                    <a:pt x="5330" y="545"/>
                  </a:lnTo>
                  <a:lnTo>
                    <a:pt x="4468" y="776"/>
                  </a:lnTo>
                  <a:lnTo>
                    <a:pt x="4409" y="796"/>
                  </a:lnTo>
                  <a:lnTo>
                    <a:pt x="4353" y="824"/>
                  </a:lnTo>
                  <a:lnTo>
                    <a:pt x="4302" y="858"/>
                  </a:lnTo>
                  <a:lnTo>
                    <a:pt x="4255" y="899"/>
                  </a:lnTo>
                  <a:lnTo>
                    <a:pt x="4215" y="945"/>
                  </a:lnTo>
                  <a:lnTo>
                    <a:pt x="4180" y="996"/>
                  </a:lnTo>
                  <a:lnTo>
                    <a:pt x="4153" y="1052"/>
                  </a:lnTo>
                  <a:lnTo>
                    <a:pt x="4133" y="1112"/>
                  </a:lnTo>
                  <a:lnTo>
                    <a:pt x="3902" y="1973"/>
                  </a:lnTo>
                  <a:lnTo>
                    <a:pt x="3844" y="2187"/>
                  </a:lnTo>
                  <a:lnTo>
                    <a:pt x="1977" y="2687"/>
                  </a:lnTo>
                  <a:lnTo>
                    <a:pt x="1115" y="2918"/>
                  </a:lnTo>
                  <a:lnTo>
                    <a:pt x="1056" y="2939"/>
                  </a:lnTo>
                  <a:lnTo>
                    <a:pt x="1000" y="2966"/>
                  </a:lnTo>
                  <a:lnTo>
                    <a:pt x="949" y="3001"/>
                  </a:lnTo>
                  <a:lnTo>
                    <a:pt x="902" y="3041"/>
                  </a:lnTo>
                  <a:lnTo>
                    <a:pt x="862" y="3087"/>
                  </a:lnTo>
                  <a:lnTo>
                    <a:pt x="827" y="3139"/>
                  </a:lnTo>
                  <a:lnTo>
                    <a:pt x="800" y="3194"/>
                  </a:lnTo>
                  <a:lnTo>
                    <a:pt x="780" y="3254"/>
                  </a:lnTo>
                  <a:lnTo>
                    <a:pt x="549" y="4116"/>
                  </a:lnTo>
                  <a:lnTo>
                    <a:pt x="16" y="6103"/>
                  </a:lnTo>
                  <a:lnTo>
                    <a:pt x="4" y="6165"/>
                  </a:lnTo>
                  <a:lnTo>
                    <a:pt x="0" y="6227"/>
                  </a:lnTo>
                  <a:lnTo>
                    <a:pt x="4" y="6289"/>
                  </a:lnTo>
                  <a:lnTo>
                    <a:pt x="16" y="6349"/>
                  </a:lnTo>
                  <a:lnTo>
                    <a:pt x="897" y="6113"/>
                  </a:lnTo>
                  <a:lnTo>
                    <a:pt x="879" y="6033"/>
                  </a:lnTo>
                  <a:lnTo>
                    <a:pt x="869" y="5952"/>
                  </a:lnTo>
                  <a:lnTo>
                    <a:pt x="865" y="5870"/>
                  </a:lnTo>
                  <a:lnTo>
                    <a:pt x="868" y="5788"/>
                  </a:lnTo>
                  <a:lnTo>
                    <a:pt x="879" y="5706"/>
                  </a:lnTo>
                  <a:lnTo>
                    <a:pt x="897" y="5624"/>
                  </a:lnTo>
                  <a:lnTo>
                    <a:pt x="1142" y="4709"/>
                  </a:lnTo>
                  <a:lnTo>
                    <a:pt x="1303" y="4110"/>
                  </a:lnTo>
                  <a:lnTo>
                    <a:pt x="1328" y="4030"/>
                  </a:lnTo>
                  <a:lnTo>
                    <a:pt x="1360" y="3953"/>
                  </a:lnTo>
                  <a:lnTo>
                    <a:pt x="1398" y="3880"/>
                  </a:lnTo>
                  <a:lnTo>
                    <a:pt x="1442" y="3811"/>
                  </a:lnTo>
                  <a:lnTo>
                    <a:pt x="1492" y="3746"/>
                  </a:lnTo>
                  <a:lnTo>
                    <a:pt x="1547" y="3686"/>
                  </a:lnTo>
                  <a:lnTo>
                    <a:pt x="1607" y="3631"/>
                  </a:lnTo>
                  <a:lnTo>
                    <a:pt x="1672" y="3581"/>
                  </a:lnTo>
                  <a:lnTo>
                    <a:pt x="1741" y="3537"/>
                  </a:lnTo>
                  <a:lnTo>
                    <a:pt x="1814" y="3499"/>
                  </a:lnTo>
                  <a:lnTo>
                    <a:pt x="1891" y="3467"/>
                  </a:lnTo>
                  <a:lnTo>
                    <a:pt x="1971" y="3441"/>
                  </a:lnTo>
                  <a:lnTo>
                    <a:pt x="2570" y="3281"/>
                  </a:lnTo>
                  <a:lnTo>
                    <a:pt x="3485" y="3036"/>
                  </a:lnTo>
                  <a:lnTo>
                    <a:pt x="3567" y="3018"/>
                  </a:lnTo>
                  <a:lnTo>
                    <a:pt x="3624" y="3010"/>
                  </a:lnTo>
                  <a:lnTo>
                    <a:pt x="3369" y="3961"/>
                  </a:lnTo>
                  <a:lnTo>
                    <a:pt x="3357" y="4023"/>
                  </a:lnTo>
                  <a:lnTo>
                    <a:pt x="3353" y="4085"/>
                  </a:lnTo>
                  <a:lnTo>
                    <a:pt x="3357" y="4147"/>
                  </a:lnTo>
                  <a:lnTo>
                    <a:pt x="3369" y="4207"/>
                  </a:lnTo>
                  <a:lnTo>
                    <a:pt x="4250" y="3971"/>
                  </a:lnTo>
                  <a:lnTo>
                    <a:pt x="4232" y="3891"/>
                  </a:lnTo>
                  <a:lnTo>
                    <a:pt x="4221" y="3810"/>
                  </a:lnTo>
                  <a:lnTo>
                    <a:pt x="4218" y="3728"/>
                  </a:lnTo>
                  <a:lnTo>
                    <a:pt x="4221" y="3646"/>
                  </a:lnTo>
                  <a:lnTo>
                    <a:pt x="4232" y="3563"/>
                  </a:lnTo>
                  <a:lnTo>
                    <a:pt x="4250" y="3481"/>
                  </a:lnTo>
                  <a:lnTo>
                    <a:pt x="4322" y="3213"/>
                  </a:lnTo>
                  <a:lnTo>
                    <a:pt x="4336" y="3224"/>
                  </a:lnTo>
                  <a:lnTo>
                    <a:pt x="4398" y="3280"/>
                  </a:lnTo>
                  <a:lnTo>
                    <a:pt x="4952" y="3835"/>
                  </a:lnTo>
                  <a:lnTo>
                    <a:pt x="5506" y="4389"/>
                  </a:lnTo>
                  <a:lnTo>
                    <a:pt x="5563" y="4451"/>
                  </a:lnTo>
                  <a:lnTo>
                    <a:pt x="5614" y="4517"/>
                  </a:lnTo>
                  <a:lnTo>
                    <a:pt x="5658" y="4586"/>
                  </a:lnTo>
                  <a:lnTo>
                    <a:pt x="5695" y="4659"/>
                  </a:lnTo>
                  <a:lnTo>
                    <a:pt x="5727" y="4735"/>
                  </a:lnTo>
                  <a:lnTo>
                    <a:pt x="5751" y="4812"/>
                  </a:lnTo>
                  <a:lnTo>
                    <a:pt x="6632" y="4576"/>
                  </a:lnTo>
                  <a:close/>
                  <a:moveTo>
                    <a:pt x="7393" y="5513"/>
                  </a:moveTo>
                  <a:lnTo>
                    <a:pt x="6516" y="5748"/>
                  </a:lnTo>
                  <a:lnTo>
                    <a:pt x="6434" y="5766"/>
                  </a:lnTo>
                  <a:lnTo>
                    <a:pt x="6377" y="5773"/>
                  </a:lnTo>
                  <a:lnTo>
                    <a:pt x="6632" y="4822"/>
                  </a:lnTo>
                  <a:lnTo>
                    <a:pt x="6644" y="4760"/>
                  </a:lnTo>
                  <a:lnTo>
                    <a:pt x="6648" y="4698"/>
                  </a:lnTo>
                  <a:lnTo>
                    <a:pt x="6644" y="4637"/>
                  </a:lnTo>
                  <a:lnTo>
                    <a:pt x="6632" y="4576"/>
                  </a:lnTo>
                  <a:lnTo>
                    <a:pt x="5751" y="4812"/>
                  </a:lnTo>
                  <a:lnTo>
                    <a:pt x="5769" y="4892"/>
                  </a:lnTo>
                  <a:lnTo>
                    <a:pt x="5780" y="4973"/>
                  </a:lnTo>
                  <a:lnTo>
                    <a:pt x="5783" y="5055"/>
                  </a:lnTo>
                  <a:lnTo>
                    <a:pt x="5780" y="5138"/>
                  </a:lnTo>
                  <a:lnTo>
                    <a:pt x="5769" y="5220"/>
                  </a:lnTo>
                  <a:lnTo>
                    <a:pt x="5751" y="5302"/>
                  </a:lnTo>
                  <a:lnTo>
                    <a:pt x="5679" y="5571"/>
                  </a:lnTo>
                  <a:lnTo>
                    <a:pt x="5665" y="5560"/>
                  </a:lnTo>
                  <a:lnTo>
                    <a:pt x="5603" y="5503"/>
                  </a:lnTo>
                  <a:lnTo>
                    <a:pt x="5049" y="4949"/>
                  </a:lnTo>
                  <a:lnTo>
                    <a:pt x="4495" y="4395"/>
                  </a:lnTo>
                  <a:lnTo>
                    <a:pt x="4438" y="4333"/>
                  </a:lnTo>
                  <a:lnTo>
                    <a:pt x="4388" y="4267"/>
                  </a:lnTo>
                  <a:lnTo>
                    <a:pt x="4343" y="4197"/>
                  </a:lnTo>
                  <a:lnTo>
                    <a:pt x="4306" y="4124"/>
                  </a:lnTo>
                  <a:lnTo>
                    <a:pt x="4275" y="4049"/>
                  </a:lnTo>
                  <a:lnTo>
                    <a:pt x="4250" y="3971"/>
                  </a:lnTo>
                  <a:lnTo>
                    <a:pt x="3369" y="4207"/>
                  </a:lnTo>
                  <a:lnTo>
                    <a:pt x="3389" y="4265"/>
                  </a:lnTo>
                  <a:lnTo>
                    <a:pt x="3416" y="4321"/>
                  </a:lnTo>
                  <a:lnTo>
                    <a:pt x="3450" y="4372"/>
                  </a:lnTo>
                  <a:lnTo>
                    <a:pt x="3492" y="4420"/>
                  </a:lnTo>
                  <a:lnTo>
                    <a:pt x="4535" y="5463"/>
                  </a:lnTo>
                  <a:lnTo>
                    <a:pt x="5460" y="6388"/>
                  </a:lnTo>
                  <a:lnTo>
                    <a:pt x="5346" y="6816"/>
                  </a:lnTo>
                  <a:lnTo>
                    <a:pt x="5320" y="6896"/>
                  </a:lnTo>
                  <a:lnTo>
                    <a:pt x="5288" y="6972"/>
                  </a:lnTo>
                  <a:lnTo>
                    <a:pt x="5250" y="7046"/>
                  </a:lnTo>
                  <a:lnTo>
                    <a:pt x="5206" y="7115"/>
                  </a:lnTo>
                  <a:lnTo>
                    <a:pt x="5156" y="7179"/>
                  </a:lnTo>
                  <a:lnTo>
                    <a:pt x="5101" y="7240"/>
                  </a:lnTo>
                  <a:lnTo>
                    <a:pt x="5041" y="7295"/>
                  </a:lnTo>
                  <a:lnTo>
                    <a:pt x="4976" y="7345"/>
                  </a:lnTo>
                  <a:lnTo>
                    <a:pt x="4907" y="7389"/>
                  </a:lnTo>
                  <a:lnTo>
                    <a:pt x="4834" y="7427"/>
                  </a:lnTo>
                  <a:lnTo>
                    <a:pt x="4757" y="7459"/>
                  </a:lnTo>
                  <a:lnTo>
                    <a:pt x="4677" y="7484"/>
                  </a:lnTo>
                  <a:lnTo>
                    <a:pt x="4078" y="7645"/>
                  </a:lnTo>
                  <a:lnTo>
                    <a:pt x="4671" y="8238"/>
                  </a:lnTo>
                  <a:lnTo>
                    <a:pt x="5533" y="8007"/>
                  </a:lnTo>
                  <a:lnTo>
                    <a:pt x="5593" y="7987"/>
                  </a:lnTo>
                  <a:lnTo>
                    <a:pt x="5648" y="7959"/>
                  </a:lnTo>
                  <a:lnTo>
                    <a:pt x="5700" y="7925"/>
                  </a:lnTo>
                  <a:lnTo>
                    <a:pt x="5746" y="7884"/>
                  </a:lnTo>
                  <a:lnTo>
                    <a:pt x="5786" y="7838"/>
                  </a:lnTo>
                  <a:lnTo>
                    <a:pt x="5821" y="7787"/>
                  </a:lnTo>
                  <a:lnTo>
                    <a:pt x="5848" y="7731"/>
                  </a:lnTo>
                  <a:lnTo>
                    <a:pt x="5869" y="7672"/>
                  </a:lnTo>
                  <a:lnTo>
                    <a:pt x="6099" y="6810"/>
                  </a:lnTo>
                  <a:lnTo>
                    <a:pt x="6157" y="6596"/>
                  </a:lnTo>
                  <a:lnTo>
                    <a:pt x="7393" y="6265"/>
                  </a:lnTo>
                  <a:lnTo>
                    <a:pt x="7393" y="5780"/>
                  </a:lnTo>
                  <a:lnTo>
                    <a:pt x="7393" y="5513"/>
                  </a:lnTo>
                  <a:close/>
                  <a:moveTo>
                    <a:pt x="7393" y="0"/>
                  </a:moveTo>
                  <a:lnTo>
                    <a:pt x="7379" y="0"/>
                  </a:lnTo>
                  <a:lnTo>
                    <a:pt x="7318" y="13"/>
                  </a:lnTo>
                  <a:lnTo>
                    <a:pt x="5330" y="545"/>
                  </a:lnTo>
                  <a:lnTo>
                    <a:pt x="5923" y="1139"/>
                  </a:lnTo>
                  <a:lnTo>
                    <a:pt x="6838" y="893"/>
                  </a:lnTo>
                  <a:lnTo>
                    <a:pt x="6920" y="875"/>
                  </a:lnTo>
                  <a:lnTo>
                    <a:pt x="7002" y="865"/>
                  </a:lnTo>
                  <a:lnTo>
                    <a:pt x="7085" y="861"/>
                  </a:lnTo>
                  <a:lnTo>
                    <a:pt x="7167" y="865"/>
                  </a:lnTo>
                  <a:lnTo>
                    <a:pt x="7248" y="876"/>
                  </a:lnTo>
                  <a:lnTo>
                    <a:pt x="7327" y="893"/>
                  </a:lnTo>
                  <a:lnTo>
                    <a:pt x="7327" y="894"/>
                  </a:lnTo>
                  <a:lnTo>
                    <a:pt x="7393" y="914"/>
                  </a:lnTo>
                  <a:lnTo>
                    <a:pt x="7393" y="650"/>
                  </a:lnTo>
                  <a:lnTo>
                    <a:pt x="7393" y="0"/>
                  </a:lnTo>
                  <a:close/>
                </a:path>
              </a:pathLst>
            </a:custGeom>
            <a:solidFill>
              <a:srgbClr val="337B86">
                <a:alpha val="594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cs-CZ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F367EB8B-5C61-9EC5-3819-CDDE76FA5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81" y="242088"/>
            <a:ext cx="8956571" cy="1139993"/>
          </a:xfrm>
        </p:spPr>
        <p:txBody>
          <a:bodyPr>
            <a:noAutofit/>
          </a:bodyPr>
          <a:lstStyle/>
          <a:p>
            <a:pPr algn="ctr"/>
            <a:r>
              <a:rPr lang="cs-CZ" sz="3200" b="1" dirty="0">
                <a:solidFill>
                  <a:schemeClr val="bg2"/>
                </a:solidFill>
                <a:ea typeface="+mn-ea"/>
                <a:cs typeface="+mn-cs"/>
              </a:rPr>
              <a:t>Nejbližší termíny</a:t>
            </a:r>
            <a:endParaRPr lang="cs-CZ" sz="3200" b="1" dirty="0">
              <a:solidFill>
                <a:schemeClr val="accent1">
                  <a:lumMod val="75000"/>
                </a:schemeClr>
              </a:solidFill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3199A22-30DF-F931-2A31-D4DBE0082D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880" y="1033671"/>
            <a:ext cx="8355094" cy="4952137"/>
          </a:xfrm>
        </p:spPr>
        <p:txBody>
          <a:bodyPr>
            <a:normAutofit/>
          </a:bodyPr>
          <a:lstStyle/>
          <a:p>
            <a:pPr>
              <a:lnSpc>
                <a:spcPct val="125000"/>
              </a:lnSpc>
              <a:buFont typeface="Wingdings" panose="05000000000000000000" pitchFamily="2" charset="2"/>
              <a:buChar char="Ø"/>
            </a:pPr>
            <a:r>
              <a:rPr lang="cs-CZ" sz="36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</a:t>
            </a:r>
            <a:r>
              <a:rPr lang="cs-CZ" sz="2500" b="1" kern="100" dirty="0">
                <a:solidFill>
                  <a:schemeClr val="bg2"/>
                </a:solidFill>
                <a:cs typeface="Times New Roman" panose="02020603050405020304" pitchFamily="18" charset="0"/>
              </a:rPr>
              <a:t>Hodnoticí komise, Řídicí výbor</a:t>
            </a:r>
            <a:br>
              <a:rPr lang="cs-CZ" sz="2500" b="1" kern="100" dirty="0">
                <a:solidFill>
                  <a:schemeClr val="bg2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cs-CZ" sz="2500" b="1" kern="100" dirty="0">
                <a:solidFill>
                  <a:schemeClr val="bg2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							</a:t>
            </a:r>
            <a:r>
              <a:rPr lang="cs-CZ" sz="2500" b="1" kern="100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září, začátek října 2025</a:t>
            </a:r>
          </a:p>
          <a:p>
            <a:pPr marL="400050">
              <a:lnSpc>
                <a:spcPct val="107000"/>
              </a:lnSpc>
              <a:spcBef>
                <a:spcPts val="1800"/>
              </a:spcBef>
              <a:spcAft>
                <a:spcPts val="800"/>
              </a:spcAft>
              <a:buSzPts val="1000"/>
              <a:tabLst>
                <a:tab pos="914400" algn="l"/>
              </a:tabLst>
            </a:pPr>
            <a:r>
              <a:rPr lang="cs-CZ" sz="2500" b="1" kern="100" dirty="0">
                <a:solidFill>
                  <a:schemeClr val="bg2"/>
                </a:solidFill>
                <a:cs typeface="Times New Roman" panose="02020603050405020304" pitchFamily="18" charset="0"/>
              </a:rPr>
              <a:t>Návrhy ROPD/PA 	</a:t>
            </a:r>
            <a:r>
              <a:rPr lang="cs-CZ" sz="2500" b="1" kern="100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v průběhu října 2025</a:t>
            </a:r>
          </a:p>
          <a:p>
            <a:pPr marL="400050">
              <a:lnSpc>
                <a:spcPct val="107000"/>
              </a:lnSpc>
              <a:spcBef>
                <a:spcPts val="1800"/>
              </a:spcBef>
              <a:spcAft>
                <a:spcPts val="800"/>
              </a:spcAft>
              <a:buSzPts val="1000"/>
              <a:tabLst>
                <a:tab pos="914400" algn="l"/>
              </a:tabLst>
            </a:pPr>
            <a:r>
              <a:rPr lang="cs-CZ" sz="2500" b="1" kern="100" dirty="0">
                <a:solidFill>
                  <a:schemeClr val="bg2"/>
                </a:solidFill>
                <a:cs typeface="Times New Roman" panose="02020603050405020304" pitchFamily="18" charset="0"/>
              </a:rPr>
              <a:t>Předložení ROPD k podpisu po doplnění KP</a:t>
            </a:r>
          </a:p>
          <a:p>
            <a:pPr marL="57150" indent="0">
              <a:lnSpc>
                <a:spcPct val="107000"/>
              </a:lnSpc>
              <a:spcBef>
                <a:spcPts val="1800"/>
              </a:spcBef>
              <a:spcAft>
                <a:spcPts val="800"/>
              </a:spcAft>
              <a:buSzPts val="1000"/>
              <a:buNone/>
              <a:tabLst>
                <a:tab pos="914400" algn="l"/>
              </a:tabLst>
            </a:pPr>
            <a:r>
              <a:rPr lang="cs-CZ" sz="2500" b="1" kern="100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						začátek listopadu 2025</a:t>
            </a:r>
            <a:endParaRPr lang="cs-CZ" sz="3200" b="1" kern="100" dirty="0">
              <a:solidFill>
                <a:schemeClr val="bg2"/>
              </a:solidFill>
              <a:cs typeface="Times New Roman" panose="02020603050405020304" pitchFamily="18" charset="0"/>
            </a:endParaRPr>
          </a:p>
          <a:p>
            <a:pPr marL="400050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SzPts val="1000"/>
              <a:tabLst>
                <a:tab pos="914400" algn="l"/>
              </a:tabLst>
            </a:pPr>
            <a:r>
              <a:rPr lang="cs-CZ" sz="2500" b="1" kern="100" dirty="0">
                <a:solidFill>
                  <a:schemeClr val="bg2"/>
                </a:solidFill>
                <a:cs typeface="Times New Roman" panose="02020603050405020304" pitchFamily="18" charset="0"/>
              </a:rPr>
              <a:t>Lhůta pro získání a doložení stavebního povolení</a:t>
            </a:r>
            <a:r>
              <a:rPr lang="cs-CZ" sz="2500" b="1" kern="100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						do 28. 2. 2026</a:t>
            </a:r>
            <a:endParaRPr lang="cs-CZ" sz="2500" b="1" kern="100" dirty="0">
              <a:solidFill>
                <a:schemeClr val="bg2"/>
              </a:solidFill>
              <a:cs typeface="Times New Roman" panose="02020603050405020304" pitchFamily="18" charset="0"/>
            </a:endParaRPr>
          </a:p>
          <a:p>
            <a:pPr marL="457200" lvl="1" indent="0" algn="ctr">
              <a:lnSpc>
                <a:spcPct val="107000"/>
              </a:lnSpc>
              <a:spcAft>
                <a:spcPts val="800"/>
              </a:spcAft>
              <a:buSzPts val="1000"/>
              <a:buNone/>
              <a:tabLst>
                <a:tab pos="914400" algn="l"/>
              </a:tabLst>
            </a:pPr>
            <a:endParaRPr lang="cs-CZ" sz="2500" b="1" kern="100" dirty="0">
              <a:solidFill>
                <a:schemeClr val="bg2"/>
              </a:solidFill>
              <a:cs typeface="Times New Roman" panose="02020603050405020304" pitchFamily="18" charset="0"/>
            </a:endParaRPr>
          </a:p>
          <a:p>
            <a:pPr marL="457200" lvl="1" indent="0">
              <a:lnSpc>
                <a:spcPct val="107000"/>
              </a:lnSpc>
              <a:spcAft>
                <a:spcPts val="800"/>
              </a:spcAft>
              <a:buSzPts val="1000"/>
              <a:buNone/>
              <a:tabLst>
                <a:tab pos="914400" algn="l"/>
              </a:tabLst>
            </a:pPr>
            <a:endParaRPr lang="cs-CZ" sz="2400" b="1" kern="100" dirty="0">
              <a:solidFill>
                <a:schemeClr val="bg2"/>
              </a:solidFill>
              <a:cs typeface="Times New Roman" panose="02020603050405020304" pitchFamily="18" charset="0"/>
            </a:endParaRPr>
          </a:p>
        </p:txBody>
      </p:sp>
      <p:cxnSp>
        <p:nvCxnSpPr>
          <p:cNvPr id="46" name="Přímá spojnice 45">
            <a:extLst>
              <a:ext uri="{FF2B5EF4-FFF2-40B4-BE49-F238E27FC236}">
                <a16:creationId xmlns:a16="http://schemas.microsoft.com/office/drawing/2014/main" id="{B95448B6-A571-F310-8F0B-9233D2294AD4}"/>
              </a:ext>
            </a:extLst>
          </p:cNvPr>
          <p:cNvCxnSpPr/>
          <p:nvPr/>
        </p:nvCxnSpPr>
        <p:spPr>
          <a:xfrm>
            <a:off x="629880" y="5706184"/>
            <a:ext cx="10932240" cy="0"/>
          </a:xfrm>
          <a:prstGeom prst="line">
            <a:avLst/>
          </a:prstGeom>
          <a:ln w="19050">
            <a:solidFill>
              <a:srgbClr val="E394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Obrázek 48">
            <a:extLst>
              <a:ext uri="{FF2B5EF4-FFF2-40B4-BE49-F238E27FC236}">
                <a16:creationId xmlns:a16="http://schemas.microsoft.com/office/drawing/2014/main" id="{1A5BA070-5015-57F3-F8CA-CCF5DC8E67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016" y="5985823"/>
            <a:ext cx="2886115" cy="630089"/>
          </a:xfrm>
          <a:prstGeom prst="rect">
            <a:avLst/>
          </a:prstGeom>
          <a:effectLst/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88B3AD2E-89FC-39D2-BDA8-2F6FDDC7FEDC}"/>
              </a:ext>
            </a:extLst>
          </p:cNvPr>
          <p:cNvSpPr txBox="1"/>
          <p:nvPr/>
        </p:nvSpPr>
        <p:spPr>
          <a:xfrm>
            <a:off x="629880" y="6002606"/>
            <a:ext cx="78598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dirty="0">
                <a:solidFill>
                  <a:srgbClr val="C00000"/>
                </a:solidFill>
              </a:rPr>
              <a:t>Informační seminář pro předkladatele projektů do 2. kola první výzvy</a:t>
            </a:r>
            <a:br>
              <a:rPr lang="cs-CZ" sz="1200" dirty="0">
                <a:solidFill>
                  <a:srgbClr val="C00000"/>
                </a:solidFill>
              </a:rPr>
            </a:br>
            <a:r>
              <a:rPr lang="cs-CZ" sz="1200" dirty="0">
                <a:solidFill>
                  <a:srgbClr val="C00000"/>
                </a:solidFill>
              </a:rPr>
              <a:t>programu Udržitelný turismus a posílení biodiverzity – 10. 6. 2025</a:t>
            </a:r>
            <a:br>
              <a:rPr lang="cs-CZ" sz="1200" b="1" dirty="0">
                <a:solidFill>
                  <a:srgbClr val="C00000"/>
                </a:solidFill>
              </a:rPr>
            </a:br>
            <a:endParaRPr lang="cs-CZ" sz="1200" b="1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56677584"/>
      </p:ext>
    </p:extLst>
  </p:cSld>
  <p:clrMapOvr>
    <a:masterClrMapping/>
  </p:clrMapOvr>
  <p:transition spd="slow" advTm="6000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E9CFF88-19D6-9A2D-25EE-9FB7F7DE8A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D5D67F-BD6C-3E6D-2CFC-31A2206AE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053" y="171912"/>
            <a:ext cx="9404723" cy="1072164"/>
          </a:xfrm>
        </p:spPr>
        <p:txBody>
          <a:bodyPr>
            <a:noAutofit/>
          </a:bodyPr>
          <a:lstStyle/>
          <a:p>
            <a:pPr algn="ctr"/>
            <a:r>
              <a:rPr lang="cs-CZ" sz="3000" b="1" dirty="0">
                <a:solidFill>
                  <a:schemeClr val="bg2"/>
                </a:solidFill>
                <a:ea typeface="+mn-ea"/>
                <a:cs typeface="+mn-cs"/>
              </a:rPr>
              <a:t>PŘEDLOŽENÍ PLNÉ PROJEKTOVÉ ŽÁDOSTI</a:t>
            </a:r>
            <a:endParaRPr lang="cs-CZ" sz="3000" b="1" dirty="0">
              <a:solidFill>
                <a:schemeClr val="accent1">
                  <a:lumMod val="75000"/>
                </a:schemeClr>
              </a:solidFill>
              <a:ea typeface="+mn-ea"/>
              <a:cs typeface="+mn-cs"/>
            </a:endParaRPr>
          </a:p>
        </p:txBody>
      </p:sp>
      <p:sp>
        <p:nvSpPr>
          <p:cNvPr id="16" name="Zástupný text 15">
            <a:extLst>
              <a:ext uri="{FF2B5EF4-FFF2-40B4-BE49-F238E27FC236}">
                <a16:creationId xmlns:a16="http://schemas.microsoft.com/office/drawing/2014/main" id="{D44F88D6-80D3-6898-D35B-E773BE2A24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053" y="877460"/>
            <a:ext cx="9193311" cy="5108364"/>
          </a:xfrm>
        </p:spPr>
        <p:txBody>
          <a:bodyPr>
            <a:normAutofit fontScale="92500" lnSpcReduction="20000"/>
          </a:bodyPr>
          <a:lstStyle/>
          <a:p>
            <a:pPr marL="0" indent="0">
              <a:buClr>
                <a:srgbClr val="337B86"/>
              </a:buClr>
              <a:buNone/>
            </a:pPr>
            <a:r>
              <a:rPr lang="cs-CZ" sz="2400" b="1" dirty="0">
                <a:solidFill>
                  <a:schemeClr val="bg1"/>
                </a:solidFill>
              </a:rPr>
              <a:t>PLNÁ PROJEKTOVÁ ŽÁDOST</a:t>
            </a:r>
          </a:p>
          <a:p>
            <a:pPr marL="0" indent="0">
              <a:buClr>
                <a:srgbClr val="337B86"/>
              </a:buClr>
              <a:buNone/>
            </a:pPr>
            <a:r>
              <a:rPr lang="cs-CZ" sz="2400" b="1" dirty="0">
                <a:solidFill>
                  <a:schemeClr val="bg1"/>
                </a:solidFill>
              </a:rPr>
              <a:t> </a:t>
            </a:r>
            <a:r>
              <a:rPr lang="cs-CZ" sz="2000" b="1" dirty="0">
                <a:solidFill>
                  <a:srgbClr val="C00000"/>
                </a:solidFill>
              </a:rPr>
              <a:t>NENAPRAVITELNÁ KRITÉRIA!!</a:t>
            </a:r>
          </a:p>
          <a:p>
            <a:pPr marL="0" indent="0">
              <a:buClr>
                <a:srgbClr val="337B86"/>
              </a:buClr>
              <a:buNone/>
            </a:pPr>
            <a:endParaRPr lang="cs-CZ" b="1" dirty="0">
              <a:solidFill>
                <a:srgbClr val="C00000"/>
              </a:solidFill>
            </a:endParaRPr>
          </a:p>
          <a:p>
            <a:r>
              <a:rPr lang="cs-CZ" sz="2400" b="1" dirty="0">
                <a:solidFill>
                  <a:srgbClr val="337B86"/>
                </a:solidFill>
              </a:rPr>
              <a:t>VYPLNĚNÁ ŽÁDOST V PDF A DOC/DOCX</a:t>
            </a:r>
          </a:p>
          <a:p>
            <a:pPr>
              <a:buClr>
                <a:srgbClr val="337B86"/>
              </a:buClr>
            </a:pPr>
            <a:r>
              <a:rPr lang="cs-CZ" sz="2400" b="1" dirty="0">
                <a:solidFill>
                  <a:srgbClr val="337B86"/>
                </a:solidFill>
              </a:rPr>
              <a:t>V ČESKÉM JAZYCE</a:t>
            </a:r>
          </a:p>
          <a:p>
            <a:pPr>
              <a:buClr>
                <a:srgbClr val="337B86"/>
              </a:buClr>
            </a:pPr>
            <a:r>
              <a:rPr lang="cs-CZ" sz="2400" b="1" dirty="0">
                <a:solidFill>
                  <a:srgbClr val="337B86"/>
                </a:solidFill>
              </a:rPr>
              <a:t>EL. PODEPSANÁ STATUTÁR. Z./ OPRÁVNĚNOU OSOBOU</a:t>
            </a:r>
          </a:p>
          <a:p>
            <a:pPr>
              <a:buClr>
                <a:srgbClr val="337B86"/>
              </a:buClr>
            </a:pPr>
            <a:r>
              <a:rPr lang="cs-CZ" sz="2400" b="1" dirty="0">
                <a:solidFill>
                  <a:srgbClr val="337B86"/>
                </a:solidFill>
              </a:rPr>
              <a:t>DATOVOU SCHRÁNKOU DO 7.7.2025 do 23.59:59</a:t>
            </a:r>
          </a:p>
          <a:p>
            <a:pPr marL="0" indent="0">
              <a:lnSpc>
                <a:spcPct val="160000"/>
              </a:lnSpc>
              <a:spcAft>
                <a:spcPts val="1200"/>
              </a:spcAft>
              <a:buNone/>
            </a:pPr>
            <a:r>
              <a:rPr lang="cs-CZ" b="1" dirty="0">
                <a:solidFill>
                  <a:schemeClr val="bg1"/>
                </a:solidFill>
              </a:rPr>
              <a:t>--------------------------------------  </a:t>
            </a:r>
          </a:p>
          <a:p>
            <a:pPr marL="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cs-CZ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 předmětu datové zprávy musí být uvedeno: </a:t>
            </a:r>
          </a:p>
          <a:p>
            <a:pPr marL="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cs-CZ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„</a:t>
            </a:r>
            <a:r>
              <a:rPr lang="cs-CZ" b="1" dirty="0">
                <a:solidFill>
                  <a:srgbClr val="337B8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VÝZVA PROGRAMU ŠVÝCARSKO-ČESKÉ SPOLUPRÁCE – NEOTVÍRAT PŘED HODNOCENÍM</a:t>
            </a:r>
            <a:r>
              <a:rPr lang="cs-CZ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“</a:t>
            </a:r>
            <a:endParaRPr lang="cs-CZ" b="1" dirty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cs-CZ" b="1" dirty="0">
                <a:solidFill>
                  <a:srgbClr val="337B86"/>
                </a:solidFill>
              </a:rPr>
              <a:t>+ 4 povinné přílohy žádosti</a:t>
            </a:r>
          </a:p>
          <a:p>
            <a:endParaRPr lang="cs-CZ" sz="2000" b="1" dirty="0">
              <a:solidFill>
                <a:schemeClr val="bg1"/>
              </a:solidFill>
            </a:endParaRPr>
          </a:p>
          <a:p>
            <a:pPr>
              <a:buClr>
                <a:srgbClr val="337B86"/>
              </a:buClr>
            </a:pPr>
            <a:endParaRPr lang="cs-CZ" sz="2000" b="1" dirty="0">
              <a:solidFill>
                <a:schemeClr val="bg1"/>
              </a:solidFill>
            </a:endParaRPr>
          </a:p>
          <a:p>
            <a:endParaRPr lang="cs-CZ" dirty="0"/>
          </a:p>
        </p:txBody>
      </p:sp>
      <p:cxnSp>
        <p:nvCxnSpPr>
          <p:cNvPr id="46" name="Přímá spojnice 45">
            <a:extLst>
              <a:ext uri="{FF2B5EF4-FFF2-40B4-BE49-F238E27FC236}">
                <a16:creationId xmlns:a16="http://schemas.microsoft.com/office/drawing/2014/main" id="{773D7DAD-90A3-252B-C273-6C5B0A1EB703}"/>
              </a:ext>
            </a:extLst>
          </p:cNvPr>
          <p:cNvCxnSpPr/>
          <p:nvPr/>
        </p:nvCxnSpPr>
        <p:spPr>
          <a:xfrm>
            <a:off x="629880" y="5885018"/>
            <a:ext cx="10932240" cy="0"/>
          </a:xfrm>
          <a:prstGeom prst="line">
            <a:avLst/>
          </a:prstGeom>
          <a:ln w="19050">
            <a:solidFill>
              <a:srgbClr val="E394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Obrázek 48">
            <a:extLst>
              <a:ext uri="{FF2B5EF4-FFF2-40B4-BE49-F238E27FC236}">
                <a16:creationId xmlns:a16="http://schemas.microsoft.com/office/drawing/2014/main" id="{7B6E36D2-B21E-4782-A81C-6D86903919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016" y="5985823"/>
            <a:ext cx="2886115" cy="630089"/>
          </a:xfrm>
          <a:prstGeom prst="rect">
            <a:avLst/>
          </a:prstGeom>
          <a:effectLst/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35B1663C-83A5-1E6D-9928-C480D4269F59}"/>
              </a:ext>
            </a:extLst>
          </p:cNvPr>
          <p:cNvSpPr txBox="1"/>
          <p:nvPr/>
        </p:nvSpPr>
        <p:spPr>
          <a:xfrm>
            <a:off x="629880" y="6002606"/>
            <a:ext cx="78598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dirty="0">
                <a:solidFill>
                  <a:srgbClr val="C00000"/>
                </a:solidFill>
              </a:rPr>
              <a:t>Informační seminář pro předkladatele projektů do 2. kola první výzvy</a:t>
            </a:r>
            <a:br>
              <a:rPr lang="cs-CZ" sz="1200" dirty="0">
                <a:solidFill>
                  <a:srgbClr val="C00000"/>
                </a:solidFill>
              </a:rPr>
            </a:br>
            <a:r>
              <a:rPr lang="cs-CZ" sz="1200" dirty="0">
                <a:solidFill>
                  <a:srgbClr val="C00000"/>
                </a:solidFill>
              </a:rPr>
              <a:t>programu Udržitelný turismus a posílení biodiverzity – 10. 6. 2025</a:t>
            </a:r>
            <a:br>
              <a:rPr lang="cs-CZ" sz="1200" b="1" dirty="0">
                <a:solidFill>
                  <a:srgbClr val="C00000"/>
                </a:solidFill>
              </a:rPr>
            </a:br>
            <a:endParaRPr lang="cs-CZ" sz="1200" b="1" dirty="0">
              <a:solidFill>
                <a:srgbClr val="C00000"/>
              </a:solidFill>
              <a:latin typeface="+mj-lt"/>
            </a:endParaRPr>
          </a:p>
        </p:txBody>
      </p:sp>
      <p:grpSp>
        <p:nvGrpSpPr>
          <p:cNvPr id="4" name="Group 44">
            <a:extLst>
              <a:ext uri="{FF2B5EF4-FFF2-40B4-BE49-F238E27FC236}">
                <a16:creationId xmlns:a16="http://schemas.microsoft.com/office/drawing/2014/main" id="{BD5252CC-8FD2-5C21-5D81-F02792D3B13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457336" y="1203247"/>
            <a:ext cx="3734664" cy="4451506"/>
            <a:chOff x="1029" y="16748"/>
            <a:chExt cx="12426" cy="14711"/>
          </a:xfrm>
        </p:grpSpPr>
        <p:sp>
          <p:nvSpPr>
            <p:cNvPr id="5" name="AutoShape 80">
              <a:extLst>
                <a:ext uri="{FF2B5EF4-FFF2-40B4-BE49-F238E27FC236}">
                  <a16:creationId xmlns:a16="http://schemas.microsoft.com/office/drawing/2014/main" id="{A2A1BD26-225C-A870-E517-4D401A7028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9" y="16748"/>
              <a:ext cx="12426" cy="14120"/>
            </a:xfrm>
            <a:custGeom>
              <a:avLst/>
              <a:gdLst>
                <a:gd name="T0" fmla="+- 0 5953 1030"/>
                <a:gd name="T1" fmla="*/ T0 w 12426"/>
                <a:gd name="T2" fmla="+- 0 29461 16748"/>
                <a:gd name="T3" fmla="*/ 29461 h 14120"/>
                <a:gd name="T4" fmla="+- 0 5556 1030"/>
                <a:gd name="T5" fmla="*/ T4 w 12426"/>
                <a:gd name="T6" fmla="+- 0 29471 16748"/>
                <a:gd name="T7" fmla="*/ 29471 h 14120"/>
                <a:gd name="T8" fmla="+- 0 5175 1030"/>
                <a:gd name="T9" fmla="*/ T8 w 12426"/>
                <a:gd name="T10" fmla="+- 0 29379 16748"/>
                <a:gd name="T11" fmla="*/ 29379 h 14120"/>
                <a:gd name="T12" fmla="+- 0 4827 1030"/>
                <a:gd name="T13" fmla="*/ T12 w 12426"/>
                <a:gd name="T14" fmla="+- 0 29191 16748"/>
                <a:gd name="T15" fmla="*/ 29191 h 14120"/>
                <a:gd name="T16" fmla="+- 0 2928 1030"/>
                <a:gd name="T17" fmla="*/ T16 w 12426"/>
                <a:gd name="T18" fmla="+- 0 28970 16748"/>
                <a:gd name="T19" fmla="*/ 28970 h 14120"/>
                <a:gd name="T20" fmla="+- 0 4870 1030"/>
                <a:gd name="T21" fmla="*/ T20 w 12426"/>
                <a:gd name="T22" fmla="+- 0 30818 16748"/>
                <a:gd name="T23" fmla="*/ 30818 h 14120"/>
                <a:gd name="T24" fmla="+- 0 5261 1030"/>
                <a:gd name="T25" fmla="*/ T24 w 12426"/>
                <a:gd name="T26" fmla="+- 0 30859 16748"/>
                <a:gd name="T27" fmla="*/ 30859 h 14120"/>
                <a:gd name="T28" fmla="+- 0 11497 1030"/>
                <a:gd name="T29" fmla="*/ T28 w 12426"/>
                <a:gd name="T30" fmla="+- 0 25986 16748"/>
                <a:gd name="T31" fmla="*/ 25986 h 14120"/>
                <a:gd name="T32" fmla="+- 0 11700 1030"/>
                <a:gd name="T33" fmla="*/ T32 w 12426"/>
                <a:gd name="T34" fmla="+- 0 24420 16748"/>
                <a:gd name="T35" fmla="*/ 24420 h 14120"/>
                <a:gd name="T36" fmla="+- 0 10268 1030"/>
                <a:gd name="T37" fmla="*/ T36 w 12426"/>
                <a:gd name="T38" fmla="+- 0 24484 16748"/>
                <a:gd name="T39" fmla="*/ 24484 h 14120"/>
                <a:gd name="T40" fmla="+- 0 10320 1030"/>
                <a:gd name="T41" fmla="*/ T40 w 12426"/>
                <a:gd name="T42" fmla="+- 0 24874 16748"/>
                <a:gd name="T43" fmla="*/ 24874 h 14120"/>
                <a:gd name="T44" fmla="+- 0 10268 1030"/>
                <a:gd name="T45" fmla="*/ T44 w 12426"/>
                <a:gd name="T46" fmla="+- 0 25270 16748"/>
                <a:gd name="T47" fmla="*/ 25270 h 14120"/>
                <a:gd name="T48" fmla="+- 0 9140 1030"/>
                <a:gd name="T49" fmla="*/ T48 w 12426"/>
                <a:gd name="T50" fmla="+- 0 24703 16748"/>
                <a:gd name="T51" fmla="*/ 24703 h 14120"/>
                <a:gd name="T52" fmla="+- 0 8048 1030"/>
                <a:gd name="T53" fmla="*/ T52 w 12426"/>
                <a:gd name="T54" fmla="+- 0 23563 16748"/>
                <a:gd name="T55" fmla="*/ 23563 h 14120"/>
                <a:gd name="T56" fmla="+- 0 7879 1030"/>
                <a:gd name="T57" fmla="*/ T56 w 12426"/>
                <a:gd name="T58" fmla="+- 0 23207 16748"/>
                <a:gd name="T59" fmla="*/ 23207 h 14120"/>
                <a:gd name="T60" fmla="+- 0 7807 1030"/>
                <a:gd name="T61" fmla="*/ T60 w 12426"/>
                <a:gd name="T62" fmla="+- 0 22821 16748"/>
                <a:gd name="T63" fmla="*/ 22821 h 14120"/>
                <a:gd name="T64" fmla="+- 0 7838 1030"/>
                <a:gd name="T65" fmla="*/ T64 w 12426"/>
                <a:gd name="T66" fmla="+- 0 22424 16748"/>
                <a:gd name="T67" fmla="*/ 22424 h 14120"/>
                <a:gd name="T68" fmla="+- 0 8095 1030"/>
                <a:gd name="T69" fmla="*/ T68 w 12426"/>
                <a:gd name="T70" fmla="+- 0 22023 16748"/>
                <a:gd name="T71" fmla="*/ 22023 h 14120"/>
                <a:gd name="T72" fmla="+- 0 10032 1030"/>
                <a:gd name="T73" fmla="*/ T72 w 12426"/>
                <a:gd name="T74" fmla="+- 0 23987 16748"/>
                <a:gd name="T75" fmla="*/ 23987 h 14120"/>
                <a:gd name="T76" fmla="+- 0 10219 1030"/>
                <a:gd name="T77" fmla="*/ T76 w 12426"/>
                <a:gd name="T78" fmla="+- 0 24334 16748"/>
                <a:gd name="T79" fmla="*/ 24334 h 14120"/>
                <a:gd name="T80" fmla="+- 0 11627 1030"/>
                <a:gd name="T81" fmla="*/ T80 w 12426"/>
                <a:gd name="T82" fmla="+- 0 23957 16748"/>
                <a:gd name="T83" fmla="*/ 23957 h 14120"/>
                <a:gd name="T84" fmla="+- 0 8324 1030"/>
                <a:gd name="T85" fmla="*/ T84 w 12426"/>
                <a:gd name="T86" fmla="+- 0 20601 16748"/>
                <a:gd name="T87" fmla="*/ 20601 h 14120"/>
                <a:gd name="T88" fmla="+- 0 8623 1030"/>
                <a:gd name="T89" fmla="*/ T88 w 12426"/>
                <a:gd name="T90" fmla="+- 0 19614 16748"/>
                <a:gd name="T91" fmla="*/ 19614 h 14120"/>
                <a:gd name="T92" fmla="+- 0 8847 1030"/>
                <a:gd name="T93" fmla="*/ T92 w 12426"/>
                <a:gd name="T94" fmla="+- 0 19290 16748"/>
                <a:gd name="T95" fmla="*/ 19290 h 14120"/>
                <a:gd name="T96" fmla="+- 0 9145 1030"/>
                <a:gd name="T97" fmla="*/ T96 w 12426"/>
                <a:gd name="T98" fmla="+- 0 19035 16748"/>
                <a:gd name="T99" fmla="*/ 19035 h 14120"/>
                <a:gd name="T100" fmla="+- 0 9504 1030"/>
                <a:gd name="T101" fmla="*/ T100 w 12426"/>
                <a:gd name="T102" fmla="+- 0 18863 16748"/>
                <a:gd name="T103" fmla="*/ 18863 h 14120"/>
                <a:gd name="T104" fmla="+- 0 8130 1030"/>
                <a:gd name="T105" fmla="*/ T104 w 12426"/>
                <a:gd name="T106" fmla="+- 0 18025 16748"/>
                <a:gd name="T107" fmla="*/ 18025 h 14120"/>
                <a:gd name="T108" fmla="+- 0 7812 1030"/>
                <a:gd name="T109" fmla="*/ T108 w 12426"/>
                <a:gd name="T110" fmla="+- 0 18256 16748"/>
                <a:gd name="T111" fmla="*/ 18256 h 14120"/>
                <a:gd name="T112" fmla="+- 0 7297 1030"/>
                <a:gd name="T113" fmla="*/ T112 w 12426"/>
                <a:gd name="T114" fmla="+- 0 19923 16748"/>
                <a:gd name="T115" fmla="*/ 19923 h 14120"/>
                <a:gd name="T116" fmla="+- 0 2744 1030"/>
                <a:gd name="T117" fmla="*/ T116 w 12426"/>
                <a:gd name="T118" fmla="+- 0 21466 16748"/>
                <a:gd name="T119" fmla="*/ 21466 h 14120"/>
                <a:gd name="T120" fmla="+- 0 2426 1030"/>
                <a:gd name="T121" fmla="*/ T120 w 12426"/>
                <a:gd name="T122" fmla="+- 0 21697 16748"/>
                <a:gd name="T123" fmla="*/ 21697 h 14120"/>
                <a:gd name="T124" fmla="+- 0 1911 1030"/>
                <a:gd name="T125" fmla="*/ T124 w 12426"/>
                <a:gd name="T126" fmla="+- 0 23364 16748"/>
                <a:gd name="T127" fmla="*/ 23364 h 14120"/>
                <a:gd name="T128" fmla="+- 0 1038 1030"/>
                <a:gd name="T129" fmla="*/ T128 w 12426"/>
                <a:gd name="T130" fmla="+- 0 26875 16748"/>
                <a:gd name="T131" fmla="*/ 26875 h 14120"/>
                <a:gd name="T132" fmla="+- 0 1111 1030"/>
                <a:gd name="T133" fmla="*/ T132 w 12426"/>
                <a:gd name="T134" fmla="+- 0 27100 16748"/>
                <a:gd name="T135" fmla="*/ 27100 h 14120"/>
                <a:gd name="T136" fmla="+- 0 3753 1030"/>
                <a:gd name="T137" fmla="*/ T136 w 12426"/>
                <a:gd name="T138" fmla="+- 0 28144 16748"/>
                <a:gd name="T139" fmla="*/ 28144 h 14120"/>
                <a:gd name="T140" fmla="+- 0 2661 1030"/>
                <a:gd name="T141" fmla="*/ T140 w 12426"/>
                <a:gd name="T142" fmla="+- 0 27004 16748"/>
                <a:gd name="T143" fmla="*/ 27004 h 14120"/>
                <a:gd name="T144" fmla="+- 0 2492 1030"/>
                <a:gd name="T145" fmla="*/ T144 w 12426"/>
                <a:gd name="T146" fmla="+- 0 26649 16748"/>
                <a:gd name="T147" fmla="*/ 26649 h 14120"/>
                <a:gd name="T148" fmla="+- 0 2437 1030"/>
                <a:gd name="T149" fmla="*/ T148 w 12426"/>
                <a:gd name="T150" fmla="+- 0 26419 16748"/>
                <a:gd name="T151" fmla="*/ 26419 h 14120"/>
                <a:gd name="T152" fmla="+- 0 2426 1030"/>
                <a:gd name="T153" fmla="*/ T152 w 12426"/>
                <a:gd name="T154" fmla="+- 0 26024 16748"/>
                <a:gd name="T155" fmla="*/ 26024 h 14120"/>
                <a:gd name="T156" fmla="+- 0 3122 1030"/>
                <a:gd name="T157" fmla="*/ T156 w 12426"/>
                <a:gd name="T158" fmla="+- 0 23355 16748"/>
                <a:gd name="T159" fmla="*/ 23355 h 14120"/>
                <a:gd name="T160" fmla="+- 0 3275 1030"/>
                <a:gd name="T161" fmla="*/ T160 w 12426"/>
                <a:gd name="T162" fmla="+- 0 22986 16748"/>
                <a:gd name="T163" fmla="*/ 22986 h 14120"/>
                <a:gd name="T164" fmla="+- 0 3515 1030"/>
                <a:gd name="T165" fmla="*/ T164 w 12426"/>
                <a:gd name="T166" fmla="+- 0 22674 16748"/>
                <a:gd name="T167" fmla="*/ 22674 h 14120"/>
                <a:gd name="T168" fmla="+- 0 3826 1030"/>
                <a:gd name="T169" fmla="*/ T168 w 12426"/>
                <a:gd name="T170" fmla="+- 0 22435 16748"/>
                <a:gd name="T171" fmla="*/ 22435 h 14120"/>
                <a:gd name="T172" fmla="+- 0 4196 1030"/>
                <a:gd name="T173" fmla="*/ T172 w 12426"/>
                <a:gd name="T174" fmla="+- 0 22281 16748"/>
                <a:gd name="T175" fmla="*/ 22281 h 14120"/>
                <a:gd name="T176" fmla="+- 0 6785 1030"/>
                <a:gd name="T177" fmla="*/ T176 w 12426"/>
                <a:gd name="T178" fmla="+- 0 21596 16748"/>
                <a:gd name="T179" fmla="*/ 21596 h 14120"/>
                <a:gd name="T180" fmla="+- 0 6416 1030"/>
                <a:gd name="T181" fmla="*/ T180 w 12426"/>
                <a:gd name="T182" fmla="+- 0 23355 16748"/>
                <a:gd name="T183" fmla="*/ 23355 h 14120"/>
                <a:gd name="T184" fmla="+- 0 6537 1030"/>
                <a:gd name="T185" fmla="*/ T184 w 12426"/>
                <a:gd name="T186" fmla="+- 0 23728 16748"/>
                <a:gd name="T187" fmla="*/ 23728 h 14120"/>
                <a:gd name="T188" fmla="+- 0 9616 1030"/>
                <a:gd name="T189" fmla="*/ T188 w 12426"/>
                <a:gd name="T190" fmla="+- 0 27702 16748"/>
                <a:gd name="T191" fmla="*/ 27702 h 14120"/>
                <a:gd name="T192" fmla="+- 0 9463 1030"/>
                <a:gd name="T193" fmla="*/ T192 w 12426"/>
                <a:gd name="T194" fmla="+- 0 28071 16748"/>
                <a:gd name="T195" fmla="*/ 28071 h 14120"/>
                <a:gd name="T196" fmla="+- 0 9223 1030"/>
                <a:gd name="T197" fmla="*/ T196 w 12426"/>
                <a:gd name="T198" fmla="+- 0 28383 16748"/>
                <a:gd name="T199" fmla="*/ 28383 h 14120"/>
                <a:gd name="T200" fmla="+- 0 8912 1030"/>
                <a:gd name="T201" fmla="*/ T200 w 12426"/>
                <a:gd name="T202" fmla="+- 0 28622 16748"/>
                <a:gd name="T203" fmla="*/ 28622 h 14120"/>
                <a:gd name="T204" fmla="+- 0 8542 1030"/>
                <a:gd name="T205" fmla="*/ T204 w 12426"/>
                <a:gd name="T206" fmla="+- 0 28776 16748"/>
                <a:gd name="T207" fmla="*/ 28776 h 14120"/>
                <a:gd name="T208" fmla="+- 0 10068 1030"/>
                <a:gd name="T209" fmla="*/ T208 w 12426"/>
                <a:gd name="T210" fmla="+- 0 29558 16748"/>
                <a:gd name="T211" fmla="*/ 29558 h 14120"/>
                <a:gd name="T212" fmla="+- 0 10359 1030"/>
                <a:gd name="T213" fmla="*/ T212 w 12426"/>
                <a:gd name="T214" fmla="+- 0 29296 16748"/>
                <a:gd name="T215" fmla="*/ 29296 h 14120"/>
                <a:gd name="T216" fmla="+- 0 10827 1030"/>
                <a:gd name="T217" fmla="*/ T216 w 12426"/>
                <a:gd name="T218" fmla="+- 0 27693 16748"/>
                <a:gd name="T219" fmla="*/ 27693 h 14120"/>
                <a:gd name="T220" fmla="+- 0 13412 1030"/>
                <a:gd name="T221" fmla="*/ T220 w 12426"/>
                <a:gd name="T222" fmla="+- 0 26038 16748"/>
                <a:gd name="T223" fmla="*/ 26038 h 14120"/>
                <a:gd name="T224" fmla="+- 0 13327 1030"/>
                <a:gd name="T225" fmla="*/ T224 w 12426"/>
                <a:gd name="T226" fmla="+- 0 16830 16748"/>
                <a:gd name="T227" fmla="*/ 16830 h 14120"/>
                <a:gd name="T228" fmla="+- 0 12944 1030"/>
                <a:gd name="T229" fmla="*/ T228 w 12426"/>
                <a:gd name="T230" fmla="+- 0 16748 16748"/>
                <a:gd name="T231" fmla="*/ 16748 h 14120"/>
                <a:gd name="T232" fmla="+- 0 12014 1030"/>
                <a:gd name="T233" fmla="*/ T232 w 12426"/>
                <a:gd name="T234" fmla="+- 0 18188 16748"/>
                <a:gd name="T235" fmla="*/ 18188 h 14120"/>
                <a:gd name="T236" fmla="+- 0 12410 1030"/>
                <a:gd name="T237" fmla="*/ T236 w 12426"/>
                <a:gd name="T238" fmla="+- 0 18136 16748"/>
                <a:gd name="T239" fmla="*/ 18136 h 14120"/>
                <a:gd name="T240" fmla="+- 0 12800 1030"/>
                <a:gd name="T241" fmla="*/ T240 w 12426"/>
                <a:gd name="T242" fmla="+- 0 18188 16748"/>
                <a:gd name="T243" fmla="*/ 18188 h 14120"/>
                <a:gd name="T244" fmla="+- 0 13164 1030"/>
                <a:gd name="T245" fmla="*/ T244 w 12426"/>
                <a:gd name="T246" fmla="+- 0 18338 16748"/>
                <a:gd name="T247" fmla="*/ 18338 h 14120"/>
                <a:gd name="T248" fmla="+- 0 13456 1030"/>
                <a:gd name="T249" fmla="*/ T248 w 12426"/>
                <a:gd name="T250" fmla="+- 0 18557 16748"/>
                <a:gd name="T251" fmla="*/ 18557 h 1412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  <a:cxn ang="0">
                  <a:pos x="T241" y="T243"/>
                </a:cxn>
                <a:cxn ang="0">
                  <a:pos x="T245" y="T247"/>
                </a:cxn>
                <a:cxn ang="0">
                  <a:pos x="T249" y="T251"/>
                </a:cxn>
              </a:cxnLst>
              <a:rect l="0" t="0" r="r" b="b"/>
              <a:pathLst>
                <a:path w="12426" h="14120">
                  <a:moveTo>
                    <a:pt x="7503" y="13239"/>
                  </a:moveTo>
                  <a:lnTo>
                    <a:pt x="6550" y="12286"/>
                  </a:lnTo>
                  <a:lnTo>
                    <a:pt x="5081" y="12679"/>
                  </a:lnTo>
                  <a:lnTo>
                    <a:pt x="5002" y="12698"/>
                  </a:lnTo>
                  <a:lnTo>
                    <a:pt x="4923" y="12713"/>
                  </a:lnTo>
                  <a:lnTo>
                    <a:pt x="4843" y="12723"/>
                  </a:lnTo>
                  <a:lnTo>
                    <a:pt x="4764" y="12729"/>
                  </a:lnTo>
                  <a:lnTo>
                    <a:pt x="4684" y="12731"/>
                  </a:lnTo>
                  <a:lnTo>
                    <a:pt x="4605" y="12729"/>
                  </a:lnTo>
                  <a:lnTo>
                    <a:pt x="4526" y="12723"/>
                  </a:lnTo>
                  <a:lnTo>
                    <a:pt x="4448" y="12712"/>
                  </a:lnTo>
                  <a:lnTo>
                    <a:pt x="4371" y="12698"/>
                  </a:lnTo>
                  <a:lnTo>
                    <a:pt x="4294" y="12679"/>
                  </a:lnTo>
                  <a:lnTo>
                    <a:pt x="4219" y="12657"/>
                  </a:lnTo>
                  <a:lnTo>
                    <a:pt x="4145" y="12631"/>
                  </a:lnTo>
                  <a:lnTo>
                    <a:pt x="4072" y="12601"/>
                  </a:lnTo>
                  <a:lnTo>
                    <a:pt x="4000" y="12567"/>
                  </a:lnTo>
                  <a:lnTo>
                    <a:pt x="3931" y="12529"/>
                  </a:lnTo>
                  <a:lnTo>
                    <a:pt x="3863" y="12488"/>
                  </a:lnTo>
                  <a:lnTo>
                    <a:pt x="3797" y="12443"/>
                  </a:lnTo>
                  <a:lnTo>
                    <a:pt x="3734" y="12394"/>
                  </a:lnTo>
                  <a:lnTo>
                    <a:pt x="3672" y="12342"/>
                  </a:lnTo>
                  <a:lnTo>
                    <a:pt x="3613" y="12286"/>
                  </a:lnTo>
                  <a:lnTo>
                    <a:pt x="2723" y="11396"/>
                  </a:lnTo>
                  <a:lnTo>
                    <a:pt x="1898" y="12222"/>
                  </a:lnTo>
                  <a:lnTo>
                    <a:pt x="3573" y="13897"/>
                  </a:lnTo>
                  <a:lnTo>
                    <a:pt x="3634" y="13951"/>
                  </a:lnTo>
                  <a:lnTo>
                    <a:pt x="3699" y="13998"/>
                  </a:lnTo>
                  <a:lnTo>
                    <a:pt x="3768" y="14038"/>
                  </a:lnTo>
                  <a:lnTo>
                    <a:pt x="3840" y="14070"/>
                  </a:lnTo>
                  <a:lnTo>
                    <a:pt x="3915" y="14095"/>
                  </a:lnTo>
                  <a:lnTo>
                    <a:pt x="3992" y="14111"/>
                  </a:lnTo>
                  <a:lnTo>
                    <a:pt x="4071" y="14119"/>
                  </a:lnTo>
                  <a:lnTo>
                    <a:pt x="4151" y="14120"/>
                  </a:lnTo>
                  <a:lnTo>
                    <a:pt x="4231" y="14111"/>
                  </a:lnTo>
                  <a:lnTo>
                    <a:pt x="4310" y="14095"/>
                  </a:lnTo>
                  <a:lnTo>
                    <a:pt x="7503" y="13239"/>
                  </a:lnTo>
                  <a:close/>
                  <a:moveTo>
                    <a:pt x="12426" y="8713"/>
                  </a:moveTo>
                  <a:lnTo>
                    <a:pt x="11936" y="8844"/>
                  </a:lnTo>
                  <a:lnTo>
                    <a:pt x="10467" y="9238"/>
                  </a:lnTo>
                  <a:lnTo>
                    <a:pt x="10388" y="9257"/>
                  </a:lnTo>
                  <a:lnTo>
                    <a:pt x="10309" y="9272"/>
                  </a:lnTo>
                  <a:lnTo>
                    <a:pt x="10243" y="9280"/>
                  </a:lnTo>
                  <a:lnTo>
                    <a:pt x="10653" y="7751"/>
                  </a:lnTo>
                  <a:lnTo>
                    <a:pt x="10670" y="7672"/>
                  </a:lnTo>
                  <a:lnTo>
                    <a:pt x="10678" y="7592"/>
                  </a:lnTo>
                  <a:lnTo>
                    <a:pt x="10678" y="7513"/>
                  </a:lnTo>
                  <a:lnTo>
                    <a:pt x="10670" y="7434"/>
                  </a:lnTo>
                  <a:lnTo>
                    <a:pt x="10653" y="7357"/>
                  </a:lnTo>
                  <a:lnTo>
                    <a:pt x="9238" y="7736"/>
                  </a:lnTo>
                  <a:lnTo>
                    <a:pt x="9256" y="7812"/>
                  </a:lnTo>
                  <a:lnTo>
                    <a:pt x="9271" y="7890"/>
                  </a:lnTo>
                  <a:lnTo>
                    <a:pt x="9281" y="7968"/>
                  </a:lnTo>
                  <a:lnTo>
                    <a:pt x="9287" y="8047"/>
                  </a:lnTo>
                  <a:lnTo>
                    <a:pt x="9290" y="8126"/>
                  </a:lnTo>
                  <a:lnTo>
                    <a:pt x="9288" y="8205"/>
                  </a:lnTo>
                  <a:lnTo>
                    <a:pt x="9282" y="8285"/>
                  </a:lnTo>
                  <a:lnTo>
                    <a:pt x="9271" y="8364"/>
                  </a:lnTo>
                  <a:lnTo>
                    <a:pt x="9257" y="8443"/>
                  </a:lnTo>
                  <a:lnTo>
                    <a:pt x="9238" y="8522"/>
                  </a:lnTo>
                  <a:lnTo>
                    <a:pt x="9122" y="8955"/>
                  </a:lnTo>
                  <a:lnTo>
                    <a:pt x="9120" y="8953"/>
                  </a:lnTo>
                  <a:lnTo>
                    <a:pt x="9059" y="8901"/>
                  </a:lnTo>
                  <a:lnTo>
                    <a:pt x="9000" y="8845"/>
                  </a:lnTo>
                  <a:lnTo>
                    <a:pt x="8110" y="7955"/>
                  </a:lnTo>
                  <a:lnTo>
                    <a:pt x="7219" y="7065"/>
                  </a:lnTo>
                  <a:lnTo>
                    <a:pt x="7164" y="7006"/>
                  </a:lnTo>
                  <a:lnTo>
                    <a:pt x="7111" y="6944"/>
                  </a:lnTo>
                  <a:lnTo>
                    <a:pt x="7063" y="6881"/>
                  </a:lnTo>
                  <a:lnTo>
                    <a:pt x="7018" y="6815"/>
                  </a:lnTo>
                  <a:lnTo>
                    <a:pt x="6976" y="6747"/>
                  </a:lnTo>
                  <a:lnTo>
                    <a:pt x="6939" y="6678"/>
                  </a:lnTo>
                  <a:lnTo>
                    <a:pt x="6905" y="6606"/>
                  </a:lnTo>
                  <a:lnTo>
                    <a:pt x="6875" y="6534"/>
                  </a:lnTo>
                  <a:lnTo>
                    <a:pt x="6849" y="6459"/>
                  </a:lnTo>
                  <a:lnTo>
                    <a:pt x="6826" y="6384"/>
                  </a:lnTo>
                  <a:lnTo>
                    <a:pt x="6808" y="6307"/>
                  </a:lnTo>
                  <a:lnTo>
                    <a:pt x="6794" y="6230"/>
                  </a:lnTo>
                  <a:lnTo>
                    <a:pt x="6783" y="6152"/>
                  </a:lnTo>
                  <a:lnTo>
                    <a:pt x="6777" y="6073"/>
                  </a:lnTo>
                  <a:lnTo>
                    <a:pt x="6775" y="5994"/>
                  </a:lnTo>
                  <a:lnTo>
                    <a:pt x="6777" y="5915"/>
                  </a:lnTo>
                  <a:lnTo>
                    <a:pt x="6783" y="5835"/>
                  </a:lnTo>
                  <a:lnTo>
                    <a:pt x="6793" y="5756"/>
                  </a:lnTo>
                  <a:lnTo>
                    <a:pt x="6808" y="5676"/>
                  </a:lnTo>
                  <a:lnTo>
                    <a:pt x="6826" y="5597"/>
                  </a:lnTo>
                  <a:lnTo>
                    <a:pt x="6942" y="5165"/>
                  </a:lnTo>
                  <a:lnTo>
                    <a:pt x="6944" y="5167"/>
                  </a:lnTo>
                  <a:lnTo>
                    <a:pt x="7006" y="5219"/>
                  </a:lnTo>
                  <a:lnTo>
                    <a:pt x="7065" y="5275"/>
                  </a:lnTo>
                  <a:lnTo>
                    <a:pt x="7955" y="6165"/>
                  </a:lnTo>
                  <a:lnTo>
                    <a:pt x="8845" y="7055"/>
                  </a:lnTo>
                  <a:lnTo>
                    <a:pt x="8901" y="7114"/>
                  </a:lnTo>
                  <a:lnTo>
                    <a:pt x="8953" y="7175"/>
                  </a:lnTo>
                  <a:lnTo>
                    <a:pt x="9002" y="7239"/>
                  </a:lnTo>
                  <a:lnTo>
                    <a:pt x="9047" y="7305"/>
                  </a:lnTo>
                  <a:lnTo>
                    <a:pt x="9088" y="7372"/>
                  </a:lnTo>
                  <a:lnTo>
                    <a:pt x="9125" y="7442"/>
                  </a:lnTo>
                  <a:lnTo>
                    <a:pt x="9159" y="7513"/>
                  </a:lnTo>
                  <a:lnTo>
                    <a:pt x="9189" y="7586"/>
                  </a:lnTo>
                  <a:lnTo>
                    <a:pt x="9215" y="7660"/>
                  </a:lnTo>
                  <a:lnTo>
                    <a:pt x="9238" y="7736"/>
                  </a:lnTo>
                  <a:lnTo>
                    <a:pt x="10653" y="7357"/>
                  </a:lnTo>
                  <a:lnTo>
                    <a:pt x="10629" y="7281"/>
                  </a:lnTo>
                  <a:lnTo>
                    <a:pt x="10597" y="7209"/>
                  </a:lnTo>
                  <a:lnTo>
                    <a:pt x="10557" y="7140"/>
                  </a:lnTo>
                  <a:lnTo>
                    <a:pt x="10510" y="7075"/>
                  </a:lnTo>
                  <a:lnTo>
                    <a:pt x="10456" y="7015"/>
                  </a:lnTo>
                  <a:lnTo>
                    <a:pt x="8780" y="5339"/>
                  </a:lnTo>
                  <a:lnTo>
                    <a:pt x="7294" y="3853"/>
                  </a:lnTo>
                  <a:lnTo>
                    <a:pt x="7478" y="3166"/>
                  </a:lnTo>
                  <a:lnTo>
                    <a:pt x="7501" y="3088"/>
                  </a:lnTo>
                  <a:lnTo>
                    <a:pt x="7528" y="3012"/>
                  </a:lnTo>
                  <a:lnTo>
                    <a:pt x="7559" y="2938"/>
                  </a:lnTo>
                  <a:lnTo>
                    <a:pt x="7593" y="2866"/>
                  </a:lnTo>
                  <a:lnTo>
                    <a:pt x="7631" y="2797"/>
                  </a:lnTo>
                  <a:lnTo>
                    <a:pt x="7673" y="2729"/>
                  </a:lnTo>
                  <a:lnTo>
                    <a:pt x="7718" y="2664"/>
                  </a:lnTo>
                  <a:lnTo>
                    <a:pt x="7766" y="2602"/>
                  </a:lnTo>
                  <a:lnTo>
                    <a:pt x="7817" y="2542"/>
                  </a:lnTo>
                  <a:lnTo>
                    <a:pt x="7871" y="2485"/>
                  </a:lnTo>
                  <a:lnTo>
                    <a:pt x="7928" y="2431"/>
                  </a:lnTo>
                  <a:lnTo>
                    <a:pt x="7988" y="2380"/>
                  </a:lnTo>
                  <a:lnTo>
                    <a:pt x="8050" y="2332"/>
                  </a:lnTo>
                  <a:lnTo>
                    <a:pt x="8115" y="2287"/>
                  </a:lnTo>
                  <a:lnTo>
                    <a:pt x="8183" y="2245"/>
                  </a:lnTo>
                  <a:lnTo>
                    <a:pt x="8252" y="2207"/>
                  </a:lnTo>
                  <a:lnTo>
                    <a:pt x="8324" y="2173"/>
                  </a:lnTo>
                  <a:lnTo>
                    <a:pt x="8398" y="2142"/>
                  </a:lnTo>
                  <a:lnTo>
                    <a:pt x="8474" y="2115"/>
                  </a:lnTo>
                  <a:lnTo>
                    <a:pt x="8552" y="2092"/>
                  </a:lnTo>
                  <a:lnTo>
                    <a:pt x="9514" y="1834"/>
                  </a:lnTo>
                  <a:lnTo>
                    <a:pt x="8561" y="881"/>
                  </a:lnTo>
                  <a:lnTo>
                    <a:pt x="7177" y="1252"/>
                  </a:lnTo>
                  <a:lnTo>
                    <a:pt x="7100" y="1277"/>
                  </a:lnTo>
                  <a:lnTo>
                    <a:pt x="7027" y="1309"/>
                  </a:lnTo>
                  <a:lnTo>
                    <a:pt x="6958" y="1349"/>
                  </a:lnTo>
                  <a:lnTo>
                    <a:pt x="6894" y="1396"/>
                  </a:lnTo>
                  <a:lnTo>
                    <a:pt x="6835" y="1449"/>
                  </a:lnTo>
                  <a:lnTo>
                    <a:pt x="6782" y="1508"/>
                  </a:lnTo>
                  <a:lnTo>
                    <a:pt x="6736" y="1572"/>
                  </a:lnTo>
                  <a:lnTo>
                    <a:pt x="6696" y="1640"/>
                  </a:lnTo>
                  <a:lnTo>
                    <a:pt x="6663" y="1714"/>
                  </a:lnTo>
                  <a:lnTo>
                    <a:pt x="6638" y="1791"/>
                  </a:lnTo>
                  <a:lnTo>
                    <a:pt x="6267" y="3175"/>
                  </a:lnTo>
                  <a:lnTo>
                    <a:pt x="6175" y="3518"/>
                  </a:lnTo>
                  <a:lnTo>
                    <a:pt x="3175" y="4322"/>
                  </a:lnTo>
                  <a:lnTo>
                    <a:pt x="1791" y="4693"/>
                  </a:lnTo>
                  <a:lnTo>
                    <a:pt x="1714" y="4718"/>
                  </a:lnTo>
                  <a:lnTo>
                    <a:pt x="1640" y="4751"/>
                  </a:lnTo>
                  <a:lnTo>
                    <a:pt x="1571" y="4791"/>
                  </a:lnTo>
                  <a:lnTo>
                    <a:pt x="1507" y="4837"/>
                  </a:lnTo>
                  <a:lnTo>
                    <a:pt x="1449" y="4890"/>
                  </a:lnTo>
                  <a:lnTo>
                    <a:pt x="1396" y="4949"/>
                  </a:lnTo>
                  <a:lnTo>
                    <a:pt x="1349" y="5013"/>
                  </a:lnTo>
                  <a:lnTo>
                    <a:pt x="1309" y="5082"/>
                  </a:lnTo>
                  <a:lnTo>
                    <a:pt x="1277" y="5155"/>
                  </a:lnTo>
                  <a:lnTo>
                    <a:pt x="1251" y="5232"/>
                  </a:lnTo>
                  <a:lnTo>
                    <a:pt x="881" y="6616"/>
                  </a:lnTo>
                  <a:lnTo>
                    <a:pt x="25" y="9810"/>
                  </a:lnTo>
                  <a:lnTo>
                    <a:pt x="8" y="9889"/>
                  </a:lnTo>
                  <a:lnTo>
                    <a:pt x="0" y="9969"/>
                  </a:lnTo>
                  <a:lnTo>
                    <a:pt x="0" y="10048"/>
                  </a:lnTo>
                  <a:lnTo>
                    <a:pt x="8" y="10127"/>
                  </a:lnTo>
                  <a:lnTo>
                    <a:pt x="25" y="10204"/>
                  </a:lnTo>
                  <a:lnTo>
                    <a:pt x="1141" y="9905"/>
                  </a:lnTo>
                  <a:lnTo>
                    <a:pt x="25" y="10204"/>
                  </a:lnTo>
                  <a:lnTo>
                    <a:pt x="49" y="10280"/>
                  </a:lnTo>
                  <a:lnTo>
                    <a:pt x="81" y="10352"/>
                  </a:lnTo>
                  <a:lnTo>
                    <a:pt x="121" y="10421"/>
                  </a:lnTo>
                  <a:lnTo>
                    <a:pt x="168" y="10486"/>
                  </a:lnTo>
                  <a:lnTo>
                    <a:pt x="222" y="10546"/>
                  </a:lnTo>
                  <a:lnTo>
                    <a:pt x="1898" y="12222"/>
                  </a:lnTo>
                  <a:lnTo>
                    <a:pt x="2723" y="11396"/>
                  </a:lnTo>
                  <a:lnTo>
                    <a:pt x="1833" y="10506"/>
                  </a:lnTo>
                  <a:lnTo>
                    <a:pt x="1777" y="10447"/>
                  </a:lnTo>
                  <a:lnTo>
                    <a:pt x="1725" y="10386"/>
                  </a:lnTo>
                  <a:lnTo>
                    <a:pt x="1676" y="10322"/>
                  </a:lnTo>
                  <a:lnTo>
                    <a:pt x="1631" y="10256"/>
                  </a:lnTo>
                  <a:lnTo>
                    <a:pt x="1590" y="10189"/>
                  </a:lnTo>
                  <a:lnTo>
                    <a:pt x="1553" y="10119"/>
                  </a:lnTo>
                  <a:lnTo>
                    <a:pt x="1519" y="10048"/>
                  </a:lnTo>
                  <a:lnTo>
                    <a:pt x="1489" y="9975"/>
                  </a:lnTo>
                  <a:lnTo>
                    <a:pt x="1462" y="9901"/>
                  </a:lnTo>
                  <a:lnTo>
                    <a:pt x="1440" y="9825"/>
                  </a:lnTo>
                  <a:lnTo>
                    <a:pt x="1422" y="9749"/>
                  </a:lnTo>
                  <a:lnTo>
                    <a:pt x="1407" y="9671"/>
                  </a:lnTo>
                  <a:lnTo>
                    <a:pt x="1397" y="9593"/>
                  </a:lnTo>
                  <a:lnTo>
                    <a:pt x="1391" y="9514"/>
                  </a:lnTo>
                  <a:lnTo>
                    <a:pt x="1388" y="9435"/>
                  </a:lnTo>
                  <a:lnTo>
                    <a:pt x="1390" y="9356"/>
                  </a:lnTo>
                  <a:lnTo>
                    <a:pt x="1396" y="9276"/>
                  </a:lnTo>
                  <a:lnTo>
                    <a:pt x="1407" y="9197"/>
                  </a:lnTo>
                  <a:lnTo>
                    <a:pt x="1421" y="9118"/>
                  </a:lnTo>
                  <a:lnTo>
                    <a:pt x="1440" y="9039"/>
                  </a:lnTo>
                  <a:lnTo>
                    <a:pt x="1834" y="7570"/>
                  </a:lnTo>
                  <a:lnTo>
                    <a:pt x="2092" y="6607"/>
                  </a:lnTo>
                  <a:lnTo>
                    <a:pt x="2115" y="6529"/>
                  </a:lnTo>
                  <a:lnTo>
                    <a:pt x="2142" y="6454"/>
                  </a:lnTo>
                  <a:lnTo>
                    <a:pt x="2173" y="6380"/>
                  </a:lnTo>
                  <a:lnTo>
                    <a:pt x="2207" y="6308"/>
                  </a:lnTo>
                  <a:lnTo>
                    <a:pt x="2245" y="6238"/>
                  </a:lnTo>
                  <a:lnTo>
                    <a:pt x="2287" y="6171"/>
                  </a:lnTo>
                  <a:lnTo>
                    <a:pt x="2331" y="6106"/>
                  </a:lnTo>
                  <a:lnTo>
                    <a:pt x="2379" y="6043"/>
                  </a:lnTo>
                  <a:lnTo>
                    <a:pt x="2431" y="5983"/>
                  </a:lnTo>
                  <a:lnTo>
                    <a:pt x="2485" y="5926"/>
                  </a:lnTo>
                  <a:lnTo>
                    <a:pt x="2542" y="5872"/>
                  </a:lnTo>
                  <a:lnTo>
                    <a:pt x="2602" y="5821"/>
                  </a:lnTo>
                  <a:lnTo>
                    <a:pt x="2664" y="5773"/>
                  </a:lnTo>
                  <a:lnTo>
                    <a:pt x="2729" y="5728"/>
                  </a:lnTo>
                  <a:lnTo>
                    <a:pt x="2796" y="5687"/>
                  </a:lnTo>
                  <a:lnTo>
                    <a:pt x="2866" y="5649"/>
                  </a:lnTo>
                  <a:lnTo>
                    <a:pt x="2938" y="5614"/>
                  </a:lnTo>
                  <a:lnTo>
                    <a:pt x="3012" y="5583"/>
                  </a:lnTo>
                  <a:lnTo>
                    <a:pt x="3088" y="5556"/>
                  </a:lnTo>
                  <a:lnTo>
                    <a:pt x="3166" y="5533"/>
                  </a:lnTo>
                  <a:lnTo>
                    <a:pt x="4128" y="5275"/>
                  </a:lnTo>
                  <a:lnTo>
                    <a:pt x="5597" y="4881"/>
                  </a:lnTo>
                  <a:lnTo>
                    <a:pt x="5676" y="4863"/>
                  </a:lnTo>
                  <a:lnTo>
                    <a:pt x="5755" y="4848"/>
                  </a:lnTo>
                  <a:lnTo>
                    <a:pt x="5821" y="4840"/>
                  </a:lnTo>
                  <a:lnTo>
                    <a:pt x="5411" y="6368"/>
                  </a:lnTo>
                  <a:lnTo>
                    <a:pt x="5394" y="6448"/>
                  </a:lnTo>
                  <a:lnTo>
                    <a:pt x="5386" y="6527"/>
                  </a:lnTo>
                  <a:lnTo>
                    <a:pt x="5386" y="6607"/>
                  </a:lnTo>
                  <a:lnTo>
                    <a:pt x="5395" y="6686"/>
                  </a:lnTo>
                  <a:lnTo>
                    <a:pt x="5411" y="6763"/>
                  </a:lnTo>
                  <a:lnTo>
                    <a:pt x="5436" y="6838"/>
                  </a:lnTo>
                  <a:lnTo>
                    <a:pt x="5468" y="6911"/>
                  </a:lnTo>
                  <a:lnTo>
                    <a:pt x="5507" y="6980"/>
                  </a:lnTo>
                  <a:lnTo>
                    <a:pt x="5554" y="7045"/>
                  </a:lnTo>
                  <a:lnTo>
                    <a:pt x="5609" y="7105"/>
                  </a:lnTo>
                  <a:lnTo>
                    <a:pt x="7284" y="8780"/>
                  </a:lnTo>
                  <a:lnTo>
                    <a:pt x="8770" y="10267"/>
                  </a:lnTo>
                  <a:lnTo>
                    <a:pt x="8586" y="10954"/>
                  </a:lnTo>
                  <a:lnTo>
                    <a:pt x="8563" y="11032"/>
                  </a:lnTo>
                  <a:lnTo>
                    <a:pt x="8536" y="11107"/>
                  </a:lnTo>
                  <a:lnTo>
                    <a:pt x="8506" y="11181"/>
                  </a:lnTo>
                  <a:lnTo>
                    <a:pt x="8471" y="11253"/>
                  </a:lnTo>
                  <a:lnTo>
                    <a:pt x="8433" y="11323"/>
                  </a:lnTo>
                  <a:lnTo>
                    <a:pt x="8391" y="11390"/>
                  </a:lnTo>
                  <a:lnTo>
                    <a:pt x="8347" y="11455"/>
                  </a:lnTo>
                  <a:lnTo>
                    <a:pt x="8299" y="11518"/>
                  </a:lnTo>
                  <a:lnTo>
                    <a:pt x="8247" y="11578"/>
                  </a:lnTo>
                  <a:lnTo>
                    <a:pt x="8193" y="11635"/>
                  </a:lnTo>
                  <a:lnTo>
                    <a:pt x="8136" y="11689"/>
                  </a:lnTo>
                  <a:lnTo>
                    <a:pt x="8076" y="11740"/>
                  </a:lnTo>
                  <a:lnTo>
                    <a:pt x="8014" y="11788"/>
                  </a:lnTo>
                  <a:lnTo>
                    <a:pt x="7949" y="11833"/>
                  </a:lnTo>
                  <a:lnTo>
                    <a:pt x="7882" y="11874"/>
                  </a:lnTo>
                  <a:lnTo>
                    <a:pt x="7812" y="11912"/>
                  </a:lnTo>
                  <a:lnTo>
                    <a:pt x="7740" y="11947"/>
                  </a:lnTo>
                  <a:lnTo>
                    <a:pt x="7666" y="11978"/>
                  </a:lnTo>
                  <a:lnTo>
                    <a:pt x="7590" y="12005"/>
                  </a:lnTo>
                  <a:lnTo>
                    <a:pt x="7512" y="12028"/>
                  </a:lnTo>
                  <a:lnTo>
                    <a:pt x="6550" y="12286"/>
                  </a:lnTo>
                  <a:lnTo>
                    <a:pt x="7503" y="13239"/>
                  </a:lnTo>
                  <a:lnTo>
                    <a:pt x="8887" y="12868"/>
                  </a:lnTo>
                  <a:lnTo>
                    <a:pt x="8964" y="12843"/>
                  </a:lnTo>
                  <a:lnTo>
                    <a:pt x="9038" y="12810"/>
                  </a:lnTo>
                  <a:lnTo>
                    <a:pt x="9107" y="12770"/>
                  </a:lnTo>
                  <a:lnTo>
                    <a:pt x="9171" y="12724"/>
                  </a:lnTo>
                  <a:lnTo>
                    <a:pt x="9229" y="12671"/>
                  </a:lnTo>
                  <a:lnTo>
                    <a:pt x="9282" y="12612"/>
                  </a:lnTo>
                  <a:lnTo>
                    <a:pt x="9329" y="12548"/>
                  </a:lnTo>
                  <a:lnTo>
                    <a:pt x="9369" y="12479"/>
                  </a:lnTo>
                  <a:lnTo>
                    <a:pt x="9401" y="12406"/>
                  </a:lnTo>
                  <a:lnTo>
                    <a:pt x="9427" y="12329"/>
                  </a:lnTo>
                  <a:lnTo>
                    <a:pt x="9797" y="10945"/>
                  </a:lnTo>
                  <a:lnTo>
                    <a:pt x="9889" y="10601"/>
                  </a:lnTo>
                  <a:lnTo>
                    <a:pt x="12426" y="9922"/>
                  </a:lnTo>
                  <a:lnTo>
                    <a:pt x="12426" y="9334"/>
                  </a:lnTo>
                  <a:lnTo>
                    <a:pt x="12382" y="9290"/>
                  </a:lnTo>
                  <a:lnTo>
                    <a:pt x="12426" y="9334"/>
                  </a:lnTo>
                  <a:lnTo>
                    <a:pt x="12426" y="8713"/>
                  </a:lnTo>
                  <a:close/>
                  <a:moveTo>
                    <a:pt x="12426" y="164"/>
                  </a:moveTo>
                  <a:lnTo>
                    <a:pt x="12366" y="121"/>
                  </a:lnTo>
                  <a:lnTo>
                    <a:pt x="12297" y="82"/>
                  </a:lnTo>
                  <a:lnTo>
                    <a:pt x="12224" y="49"/>
                  </a:lnTo>
                  <a:lnTo>
                    <a:pt x="12149" y="25"/>
                  </a:lnTo>
                  <a:lnTo>
                    <a:pt x="12072" y="9"/>
                  </a:lnTo>
                  <a:lnTo>
                    <a:pt x="11993" y="0"/>
                  </a:lnTo>
                  <a:lnTo>
                    <a:pt x="11914" y="0"/>
                  </a:lnTo>
                  <a:lnTo>
                    <a:pt x="11834" y="8"/>
                  </a:lnTo>
                  <a:lnTo>
                    <a:pt x="11754" y="25"/>
                  </a:lnTo>
                  <a:lnTo>
                    <a:pt x="8561" y="881"/>
                  </a:lnTo>
                  <a:lnTo>
                    <a:pt x="9514" y="1834"/>
                  </a:lnTo>
                  <a:lnTo>
                    <a:pt x="10984" y="1440"/>
                  </a:lnTo>
                  <a:lnTo>
                    <a:pt x="11062" y="1421"/>
                  </a:lnTo>
                  <a:lnTo>
                    <a:pt x="11142" y="1407"/>
                  </a:lnTo>
                  <a:lnTo>
                    <a:pt x="11221" y="1396"/>
                  </a:lnTo>
                  <a:lnTo>
                    <a:pt x="11301" y="1390"/>
                  </a:lnTo>
                  <a:lnTo>
                    <a:pt x="11380" y="1388"/>
                  </a:lnTo>
                  <a:lnTo>
                    <a:pt x="11459" y="1391"/>
                  </a:lnTo>
                  <a:lnTo>
                    <a:pt x="11538" y="1397"/>
                  </a:lnTo>
                  <a:lnTo>
                    <a:pt x="11616" y="1407"/>
                  </a:lnTo>
                  <a:lnTo>
                    <a:pt x="11694" y="1422"/>
                  </a:lnTo>
                  <a:lnTo>
                    <a:pt x="11770" y="1440"/>
                  </a:lnTo>
                  <a:lnTo>
                    <a:pt x="11845" y="1463"/>
                  </a:lnTo>
                  <a:lnTo>
                    <a:pt x="11920" y="1489"/>
                  </a:lnTo>
                  <a:lnTo>
                    <a:pt x="11993" y="1519"/>
                  </a:lnTo>
                  <a:lnTo>
                    <a:pt x="12064" y="1553"/>
                  </a:lnTo>
                  <a:lnTo>
                    <a:pt x="12134" y="1590"/>
                  </a:lnTo>
                  <a:lnTo>
                    <a:pt x="12201" y="1632"/>
                  </a:lnTo>
                  <a:lnTo>
                    <a:pt x="12267" y="1677"/>
                  </a:lnTo>
                  <a:lnTo>
                    <a:pt x="12331" y="1725"/>
                  </a:lnTo>
                  <a:lnTo>
                    <a:pt x="12392" y="1778"/>
                  </a:lnTo>
                  <a:lnTo>
                    <a:pt x="12426" y="1809"/>
                  </a:lnTo>
                  <a:lnTo>
                    <a:pt x="12426" y="164"/>
                  </a:lnTo>
                  <a:close/>
                </a:path>
              </a:pathLst>
            </a:custGeom>
            <a:solidFill>
              <a:srgbClr val="337B86">
                <a:alpha val="3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cs-CZ">
                <a:pattFill prst="pct5">
                  <a:fgClr>
                    <a:schemeClr val="tx1"/>
                  </a:fgClr>
                  <a:bgClr>
                    <a:schemeClr val="bg1"/>
                  </a:bgClr>
                </a:pattFill>
              </a:endParaRPr>
            </a:p>
          </p:txBody>
        </p:sp>
        <p:sp>
          <p:nvSpPr>
            <p:cNvPr id="6" name="AutoShape 79">
              <a:extLst>
                <a:ext uri="{FF2B5EF4-FFF2-40B4-BE49-F238E27FC236}">
                  <a16:creationId xmlns:a16="http://schemas.microsoft.com/office/drawing/2014/main" id="{E512965D-7A56-2A7F-2743-F23A0505275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2" y="22671"/>
              <a:ext cx="7393" cy="8788"/>
            </a:xfrm>
            <a:custGeom>
              <a:avLst/>
              <a:gdLst>
                <a:gd name="T0" fmla="+- 0 9144 6063"/>
                <a:gd name="T1" fmla="*/ T0 w 7393"/>
                <a:gd name="T2" fmla="+- 0 30580 22672"/>
                <a:gd name="T3" fmla="*/ 30580 h 8788"/>
                <a:gd name="T4" fmla="+- 0 8816 6063"/>
                <a:gd name="T5" fmla="*/ T4 w 7393"/>
                <a:gd name="T6" fmla="+- 0 30580 22672"/>
                <a:gd name="T7" fmla="*/ 30580 h 8788"/>
                <a:gd name="T8" fmla="+- 0 8510 6063"/>
                <a:gd name="T9" fmla="*/ T8 w 7393"/>
                <a:gd name="T10" fmla="+- 0 30468 22672"/>
                <a:gd name="T11" fmla="*/ 30468 h 8788"/>
                <a:gd name="T12" fmla="+- 0 7759 6063"/>
                <a:gd name="T13" fmla="*/ T12 w 7393"/>
                <a:gd name="T14" fmla="+- 0 29763 22672"/>
                <a:gd name="T15" fmla="*/ 29763 h 8788"/>
                <a:gd name="T16" fmla="+- 0 7053 6063"/>
                <a:gd name="T17" fmla="*/ T16 w 7393"/>
                <a:gd name="T18" fmla="+- 0 29011 22672"/>
                <a:gd name="T19" fmla="*/ 29011 h 8788"/>
                <a:gd name="T20" fmla="+- 0 6079 6063"/>
                <a:gd name="T21" fmla="*/ T20 w 7393"/>
                <a:gd name="T22" fmla="+- 0 29021 22672"/>
                <a:gd name="T23" fmla="*/ 29021 h 8788"/>
                <a:gd name="T24" fmla="+- 0 6202 6063"/>
                <a:gd name="T25" fmla="*/ T24 w 7393"/>
                <a:gd name="T26" fmla="+- 0 29234 22672"/>
                <a:gd name="T27" fmla="*/ 29234 h 8788"/>
                <a:gd name="T28" fmla="+- 0 8387 6063"/>
                <a:gd name="T29" fmla="*/ T28 w 7393"/>
                <a:gd name="T30" fmla="+- 0 31396 22672"/>
                <a:gd name="T31" fmla="*/ 31396 h 8788"/>
                <a:gd name="T32" fmla="+- 0 8623 6063"/>
                <a:gd name="T33" fmla="*/ T32 w 7393"/>
                <a:gd name="T34" fmla="+- 0 31459 22672"/>
                <a:gd name="T35" fmla="*/ 31459 h 8788"/>
                <a:gd name="T36" fmla="+- 0 12695 6063"/>
                <a:gd name="T37" fmla="*/ T36 w 7393"/>
                <a:gd name="T38" fmla="+- 0 27248 22672"/>
                <a:gd name="T39" fmla="*/ 27248 h 8788"/>
                <a:gd name="T40" fmla="+- 0 12572 6063"/>
                <a:gd name="T41" fmla="*/ T40 w 7393"/>
                <a:gd name="T42" fmla="+- 0 27036 22672"/>
                <a:gd name="T43" fmla="*/ 27036 h 8788"/>
                <a:gd name="T44" fmla="+- 0 10744 6063"/>
                <a:gd name="T45" fmla="*/ T44 w 7393"/>
                <a:gd name="T46" fmla="+- 0 24560 22672"/>
                <a:gd name="T47" fmla="*/ 24560 h 8788"/>
                <a:gd name="T48" fmla="+- 0 10908 6063"/>
                <a:gd name="T49" fmla="*/ T48 w 7393"/>
                <a:gd name="T50" fmla="+- 0 24276 22672"/>
                <a:gd name="T51" fmla="*/ 24276 h 8788"/>
                <a:gd name="T52" fmla="+- 0 11157 6063"/>
                <a:gd name="T53" fmla="*/ T52 w 7393"/>
                <a:gd name="T54" fmla="+- 0 24067 22672"/>
                <a:gd name="T55" fmla="*/ 24067 h 8788"/>
                <a:gd name="T56" fmla="+- 0 11986 6063"/>
                <a:gd name="T57" fmla="*/ T56 w 7393"/>
                <a:gd name="T58" fmla="+- 0 23811 22672"/>
                <a:gd name="T59" fmla="*/ 23811 h 8788"/>
                <a:gd name="T60" fmla="+- 0 10416 6063"/>
                <a:gd name="T61" fmla="*/ T60 w 7393"/>
                <a:gd name="T62" fmla="+- 0 23496 22672"/>
                <a:gd name="T63" fmla="*/ 23496 h 8788"/>
                <a:gd name="T64" fmla="+- 0 10243 6063"/>
                <a:gd name="T65" fmla="*/ T64 w 7393"/>
                <a:gd name="T66" fmla="+- 0 23668 22672"/>
                <a:gd name="T67" fmla="*/ 23668 h 8788"/>
                <a:gd name="T68" fmla="+- 0 9907 6063"/>
                <a:gd name="T69" fmla="*/ T68 w 7393"/>
                <a:gd name="T70" fmla="+- 0 24859 22672"/>
                <a:gd name="T71" fmla="*/ 24859 h 8788"/>
                <a:gd name="T72" fmla="+- 0 7119 6063"/>
                <a:gd name="T73" fmla="*/ T72 w 7393"/>
                <a:gd name="T74" fmla="+- 0 25611 22672"/>
                <a:gd name="T75" fmla="*/ 25611 h 8788"/>
                <a:gd name="T76" fmla="+- 0 6925 6063"/>
                <a:gd name="T77" fmla="*/ T76 w 7393"/>
                <a:gd name="T78" fmla="+- 0 25759 22672"/>
                <a:gd name="T79" fmla="*/ 25759 h 8788"/>
                <a:gd name="T80" fmla="+- 0 6612 6063"/>
                <a:gd name="T81" fmla="*/ T80 w 7393"/>
                <a:gd name="T82" fmla="+- 0 26788 22672"/>
                <a:gd name="T83" fmla="*/ 26788 h 8788"/>
                <a:gd name="T84" fmla="+- 0 6067 6063"/>
                <a:gd name="T85" fmla="*/ T84 w 7393"/>
                <a:gd name="T86" fmla="+- 0 28961 22672"/>
                <a:gd name="T87" fmla="*/ 28961 h 8788"/>
                <a:gd name="T88" fmla="+- 0 6932 6063"/>
                <a:gd name="T89" fmla="*/ T88 w 7393"/>
                <a:gd name="T90" fmla="+- 0 28624 22672"/>
                <a:gd name="T91" fmla="*/ 28624 h 8788"/>
                <a:gd name="T92" fmla="+- 0 6960 6063"/>
                <a:gd name="T93" fmla="*/ T92 w 7393"/>
                <a:gd name="T94" fmla="+- 0 28296 22672"/>
                <a:gd name="T95" fmla="*/ 28296 h 8788"/>
                <a:gd name="T96" fmla="+- 0 7423 6063"/>
                <a:gd name="T97" fmla="*/ T96 w 7393"/>
                <a:gd name="T98" fmla="+- 0 26625 22672"/>
                <a:gd name="T99" fmla="*/ 26625 h 8788"/>
                <a:gd name="T100" fmla="+- 0 7610 6063"/>
                <a:gd name="T101" fmla="*/ T100 w 7393"/>
                <a:gd name="T102" fmla="+- 0 26358 22672"/>
                <a:gd name="T103" fmla="*/ 26358 h 8788"/>
                <a:gd name="T104" fmla="+- 0 7877 6063"/>
                <a:gd name="T105" fmla="*/ T104 w 7393"/>
                <a:gd name="T106" fmla="+- 0 26171 22672"/>
                <a:gd name="T107" fmla="*/ 26171 h 8788"/>
                <a:gd name="T108" fmla="+- 0 8633 6063"/>
                <a:gd name="T109" fmla="*/ T108 w 7393"/>
                <a:gd name="T110" fmla="+- 0 25953 22672"/>
                <a:gd name="T111" fmla="*/ 25953 h 8788"/>
                <a:gd name="T112" fmla="+- 0 9432 6063"/>
                <a:gd name="T113" fmla="*/ T112 w 7393"/>
                <a:gd name="T114" fmla="+- 0 26633 22672"/>
                <a:gd name="T115" fmla="*/ 26633 h 8788"/>
                <a:gd name="T116" fmla="+- 0 9432 6063"/>
                <a:gd name="T117" fmla="*/ T116 w 7393"/>
                <a:gd name="T118" fmla="+- 0 26879 22672"/>
                <a:gd name="T119" fmla="*/ 26879 h 8788"/>
                <a:gd name="T120" fmla="+- 0 10281 6063"/>
                <a:gd name="T121" fmla="*/ T120 w 7393"/>
                <a:gd name="T122" fmla="+- 0 26400 22672"/>
                <a:gd name="T123" fmla="*/ 26400 h 8788"/>
                <a:gd name="T124" fmla="+- 0 10385 6063"/>
                <a:gd name="T125" fmla="*/ T124 w 7393"/>
                <a:gd name="T126" fmla="+- 0 25885 22672"/>
                <a:gd name="T127" fmla="*/ 25885 h 8788"/>
                <a:gd name="T128" fmla="+- 0 11569 6063"/>
                <a:gd name="T129" fmla="*/ T128 w 7393"/>
                <a:gd name="T130" fmla="+- 0 27061 22672"/>
                <a:gd name="T131" fmla="*/ 27061 h 8788"/>
                <a:gd name="T132" fmla="+- 0 11758 6063"/>
                <a:gd name="T133" fmla="*/ T132 w 7393"/>
                <a:gd name="T134" fmla="+- 0 27331 22672"/>
                <a:gd name="T135" fmla="*/ 27331 h 8788"/>
                <a:gd name="T136" fmla="+- 0 13456 6063"/>
                <a:gd name="T137" fmla="*/ T136 w 7393"/>
                <a:gd name="T138" fmla="+- 0 28185 22672"/>
                <a:gd name="T139" fmla="*/ 28185 h 8788"/>
                <a:gd name="T140" fmla="+- 0 12695 6063"/>
                <a:gd name="T141" fmla="*/ T140 w 7393"/>
                <a:gd name="T142" fmla="+- 0 27494 22672"/>
                <a:gd name="T143" fmla="*/ 27494 h 8788"/>
                <a:gd name="T144" fmla="+- 0 12695 6063"/>
                <a:gd name="T145" fmla="*/ T144 w 7393"/>
                <a:gd name="T146" fmla="+- 0 27248 22672"/>
                <a:gd name="T147" fmla="*/ 27248 h 8788"/>
                <a:gd name="T148" fmla="+- 0 11846 6063"/>
                <a:gd name="T149" fmla="*/ T148 w 7393"/>
                <a:gd name="T150" fmla="+- 0 27727 22672"/>
                <a:gd name="T151" fmla="*/ 27727 h 8788"/>
                <a:gd name="T152" fmla="+- 0 11742 6063"/>
                <a:gd name="T153" fmla="*/ T152 w 7393"/>
                <a:gd name="T154" fmla="+- 0 28243 22672"/>
                <a:gd name="T155" fmla="*/ 28243 h 8788"/>
                <a:gd name="T156" fmla="+- 0 10558 6063"/>
                <a:gd name="T157" fmla="*/ T156 w 7393"/>
                <a:gd name="T158" fmla="+- 0 27067 22672"/>
                <a:gd name="T159" fmla="*/ 27067 h 8788"/>
                <a:gd name="T160" fmla="+- 0 10369 6063"/>
                <a:gd name="T161" fmla="*/ T160 w 7393"/>
                <a:gd name="T162" fmla="+- 0 26796 22672"/>
                <a:gd name="T163" fmla="*/ 26796 h 8788"/>
                <a:gd name="T164" fmla="+- 0 9452 6063"/>
                <a:gd name="T165" fmla="*/ T164 w 7393"/>
                <a:gd name="T166" fmla="+- 0 26937 22672"/>
                <a:gd name="T167" fmla="*/ 26937 h 8788"/>
                <a:gd name="T168" fmla="+- 0 10598 6063"/>
                <a:gd name="T169" fmla="*/ T168 w 7393"/>
                <a:gd name="T170" fmla="+- 0 28135 22672"/>
                <a:gd name="T171" fmla="*/ 28135 h 8788"/>
                <a:gd name="T172" fmla="+- 0 11351 6063"/>
                <a:gd name="T173" fmla="*/ T172 w 7393"/>
                <a:gd name="T174" fmla="+- 0 29644 22672"/>
                <a:gd name="T175" fmla="*/ 29644 h 8788"/>
                <a:gd name="T176" fmla="+- 0 11164 6063"/>
                <a:gd name="T177" fmla="*/ T176 w 7393"/>
                <a:gd name="T178" fmla="+- 0 29912 22672"/>
                <a:gd name="T179" fmla="*/ 29912 h 8788"/>
                <a:gd name="T180" fmla="+- 0 10897 6063"/>
                <a:gd name="T181" fmla="*/ T180 w 7393"/>
                <a:gd name="T182" fmla="+- 0 30099 22672"/>
                <a:gd name="T183" fmla="*/ 30099 h 8788"/>
                <a:gd name="T184" fmla="+- 0 10734 6063"/>
                <a:gd name="T185" fmla="*/ T184 w 7393"/>
                <a:gd name="T186" fmla="+- 0 30910 22672"/>
                <a:gd name="T187" fmla="*/ 30910 h 8788"/>
                <a:gd name="T188" fmla="+- 0 11763 6063"/>
                <a:gd name="T189" fmla="*/ T188 w 7393"/>
                <a:gd name="T190" fmla="+- 0 30597 22672"/>
                <a:gd name="T191" fmla="*/ 30597 h 8788"/>
                <a:gd name="T192" fmla="+- 0 11911 6063"/>
                <a:gd name="T193" fmla="*/ T192 w 7393"/>
                <a:gd name="T194" fmla="+- 0 30403 22672"/>
                <a:gd name="T195" fmla="*/ 30403 h 8788"/>
                <a:gd name="T196" fmla="+- 0 13456 6063"/>
                <a:gd name="T197" fmla="*/ T196 w 7393"/>
                <a:gd name="T198" fmla="+- 0 28937 22672"/>
                <a:gd name="T199" fmla="*/ 28937 h 8788"/>
                <a:gd name="T200" fmla="+- 0 13442 6063"/>
                <a:gd name="T201" fmla="*/ T200 w 7393"/>
                <a:gd name="T202" fmla="+- 0 22672 22672"/>
                <a:gd name="T203" fmla="*/ 22672 h 8788"/>
                <a:gd name="T204" fmla="+- 0 12901 6063"/>
                <a:gd name="T205" fmla="*/ T204 w 7393"/>
                <a:gd name="T206" fmla="+- 0 23565 22672"/>
                <a:gd name="T207" fmla="*/ 23565 h 8788"/>
                <a:gd name="T208" fmla="+- 0 13230 6063"/>
                <a:gd name="T209" fmla="*/ T208 w 7393"/>
                <a:gd name="T210" fmla="+- 0 23537 22672"/>
                <a:gd name="T211" fmla="*/ 23537 h 8788"/>
                <a:gd name="T212" fmla="+- 0 13456 6063"/>
                <a:gd name="T213" fmla="*/ T212 w 7393"/>
                <a:gd name="T214" fmla="+- 0 23586 22672"/>
                <a:gd name="T215" fmla="*/ 23586 h 878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</a:cxnLst>
              <a:rect l="0" t="0" r="r" b="b"/>
              <a:pathLst>
                <a:path w="7393" h="8788">
                  <a:moveTo>
                    <a:pt x="4671" y="8238"/>
                  </a:moveTo>
                  <a:lnTo>
                    <a:pt x="4078" y="7645"/>
                  </a:lnTo>
                  <a:lnTo>
                    <a:pt x="3163" y="7890"/>
                  </a:lnTo>
                  <a:lnTo>
                    <a:pt x="3081" y="7908"/>
                  </a:lnTo>
                  <a:lnTo>
                    <a:pt x="2999" y="7919"/>
                  </a:lnTo>
                  <a:lnTo>
                    <a:pt x="2916" y="7922"/>
                  </a:lnTo>
                  <a:lnTo>
                    <a:pt x="2834" y="7918"/>
                  </a:lnTo>
                  <a:lnTo>
                    <a:pt x="2753" y="7908"/>
                  </a:lnTo>
                  <a:lnTo>
                    <a:pt x="2674" y="7890"/>
                  </a:lnTo>
                  <a:lnTo>
                    <a:pt x="2596" y="7865"/>
                  </a:lnTo>
                  <a:lnTo>
                    <a:pt x="2520" y="7834"/>
                  </a:lnTo>
                  <a:lnTo>
                    <a:pt x="2447" y="7796"/>
                  </a:lnTo>
                  <a:lnTo>
                    <a:pt x="2378" y="7752"/>
                  </a:lnTo>
                  <a:lnTo>
                    <a:pt x="2312" y="7702"/>
                  </a:lnTo>
                  <a:lnTo>
                    <a:pt x="2250" y="7645"/>
                  </a:lnTo>
                  <a:lnTo>
                    <a:pt x="1696" y="7091"/>
                  </a:lnTo>
                  <a:lnTo>
                    <a:pt x="1142" y="6537"/>
                  </a:lnTo>
                  <a:lnTo>
                    <a:pt x="1085" y="6475"/>
                  </a:lnTo>
                  <a:lnTo>
                    <a:pt x="1035" y="6409"/>
                  </a:lnTo>
                  <a:lnTo>
                    <a:pt x="990" y="6339"/>
                  </a:lnTo>
                  <a:lnTo>
                    <a:pt x="953" y="6267"/>
                  </a:lnTo>
                  <a:lnTo>
                    <a:pt x="922" y="6191"/>
                  </a:lnTo>
                  <a:lnTo>
                    <a:pt x="897" y="6113"/>
                  </a:lnTo>
                  <a:lnTo>
                    <a:pt x="16" y="6349"/>
                  </a:lnTo>
                  <a:lnTo>
                    <a:pt x="36" y="6407"/>
                  </a:lnTo>
                  <a:lnTo>
                    <a:pt x="63" y="6463"/>
                  </a:lnTo>
                  <a:lnTo>
                    <a:pt x="97" y="6515"/>
                  </a:lnTo>
                  <a:lnTo>
                    <a:pt x="139" y="6562"/>
                  </a:lnTo>
                  <a:lnTo>
                    <a:pt x="1182" y="7605"/>
                  </a:lnTo>
                  <a:lnTo>
                    <a:pt x="2225" y="8648"/>
                  </a:lnTo>
                  <a:lnTo>
                    <a:pt x="2272" y="8689"/>
                  </a:lnTo>
                  <a:lnTo>
                    <a:pt x="2324" y="8724"/>
                  </a:lnTo>
                  <a:lnTo>
                    <a:pt x="2379" y="8751"/>
                  </a:lnTo>
                  <a:lnTo>
                    <a:pt x="2438" y="8771"/>
                  </a:lnTo>
                  <a:lnTo>
                    <a:pt x="2498" y="8783"/>
                  </a:lnTo>
                  <a:lnTo>
                    <a:pt x="2560" y="8787"/>
                  </a:lnTo>
                  <a:lnTo>
                    <a:pt x="2622" y="8783"/>
                  </a:lnTo>
                  <a:lnTo>
                    <a:pt x="2683" y="8771"/>
                  </a:lnTo>
                  <a:lnTo>
                    <a:pt x="4671" y="8238"/>
                  </a:lnTo>
                  <a:close/>
                  <a:moveTo>
                    <a:pt x="6632" y="4576"/>
                  </a:moveTo>
                  <a:lnTo>
                    <a:pt x="6612" y="4518"/>
                  </a:lnTo>
                  <a:lnTo>
                    <a:pt x="6585" y="4463"/>
                  </a:lnTo>
                  <a:lnTo>
                    <a:pt x="6551" y="4411"/>
                  </a:lnTo>
                  <a:lnTo>
                    <a:pt x="6509" y="4364"/>
                  </a:lnTo>
                  <a:lnTo>
                    <a:pt x="5466" y="3321"/>
                  </a:lnTo>
                  <a:lnTo>
                    <a:pt x="4541" y="2395"/>
                  </a:lnTo>
                  <a:lnTo>
                    <a:pt x="4656" y="1968"/>
                  </a:lnTo>
                  <a:lnTo>
                    <a:pt x="4681" y="1888"/>
                  </a:lnTo>
                  <a:lnTo>
                    <a:pt x="4713" y="1811"/>
                  </a:lnTo>
                  <a:lnTo>
                    <a:pt x="4751" y="1738"/>
                  </a:lnTo>
                  <a:lnTo>
                    <a:pt x="4795" y="1669"/>
                  </a:lnTo>
                  <a:lnTo>
                    <a:pt x="4845" y="1604"/>
                  </a:lnTo>
                  <a:lnTo>
                    <a:pt x="4900" y="1544"/>
                  </a:lnTo>
                  <a:lnTo>
                    <a:pt x="4960" y="1489"/>
                  </a:lnTo>
                  <a:lnTo>
                    <a:pt x="5025" y="1439"/>
                  </a:lnTo>
                  <a:lnTo>
                    <a:pt x="5094" y="1395"/>
                  </a:lnTo>
                  <a:lnTo>
                    <a:pt x="5167" y="1356"/>
                  </a:lnTo>
                  <a:lnTo>
                    <a:pt x="5244" y="1324"/>
                  </a:lnTo>
                  <a:lnTo>
                    <a:pt x="5324" y="1299"/>
                  </a:lnTo>
                  <a:lnTo>
                    <a:pt x="5923" y="1139"/>
                  </a:lnTo>
                  <a:lnTo>
                    <a:pt x="5330" y="545"/>
                  </a:lnTo>
                  <a:lnTo>
                    <a:pt x="4468" y="776"/>
                  </a:lnTo>
                  <a:lnTo>
                    <a:pt x="4409" y="796"/>
                  </a:lnTo>
                  <a:lnTo>
                    <a:pt x="4353" y="824"/>
                  </a:lnTo>
                  <a:lnTo>
                    <a:pt x="4302" y="858"/>
                  </a:lnTo>
                  <a:lnTo>
                    <a:pt x="4255" y="899"/>
                  </a:lnTo>
                  <a:lnTo>
                    <a:pt x="4215" y="945"/>
                  </a:lnTo>
                  <a:lnTo>
                    <a:pt x="4180" y="996"/>
                  </a:lnTo>
                  <a:lnTo>
                    <a:pt x="4153" y="1052"/>
                  </a:lnTo>
                  <a:lnTo>
                    <a:pt x="4133" y="1112"/>
                  </a:lnTo>
                  <a:lnTo>
                    <a:pt x="3902" y="1973"/>
                  </a:lnTo>
                  <a:lnTo>
                    <a:pt x="3844" y="2187"/>
                  </a:lnTo>
                  <a:lnTo>
                    <a:pt x="1977" y="2687"/>
                  </a:lnTo>
                  <a:lnTo>
                    <a:pt x="1115" y="2918"/>
                  </a:lnTo>
                  <a:lnTo>
                    <a:pt x="1056" y="2939"/>
                  </a:lnTo>
                  <a:lnTo>
                    <a:pt x="1000" y="2966"/>
                  </a:lnTo>
                  <a:lnTo>
                    <a:pt x="949" y="3001"/>
                  </a:lnTo>
                  <a:lnTo>
                    <a:pt x="902" y="3041"/>
                  </a:lnTo>
                  <a:lnTo>
                    <a:pt x="862" y="3087"/>
                  </a:lnTo>
                  <a:lnTo>
                    <a:pt x="827" y="3139"/>
                  </a:lnTo>
                  <a:lnTo>
                    <a:pt x="800" y="3194"/>
                  </a:lnTo>
                  <a:lnTo>
                    <a:pt x="780" y="3254"/>
                  </a:lnTo>
                  <a:lnTo>
                    <a:pt x="549" y="4116"/>
                  </a:lnTo>
                  <a:lnTo>
                    <a:pt x="16" y="6103"/>
                  </a:lnTo>
                  <a:lnTo>
                    <a:pt x="4" y="6165"/>
                  </a:lnTo>
                  <a:lnTo>
                    <a:pt x="0" y="6227"/>
                  </a:lnTo>
                  <a:lnTo>
                    <a:pt x="4" y="6289"/>
                  </a:lnTo>
                  <a:lnTo>
                    <a:pt x="16" y="6349"/>
                  </a:lnTo>
                  <a:lnTo>
                    <a:pt x="897" y="6113"/>
                  </a:lnTo>
                  <a:lnTo>
                    <a:pt x="879" y="6033"/>
                  </a:lnTo>
                  <a:lnTo>
                    <a:pt x="869" y="5952"/>
                  </a:lnTo>
                  <a:lnTo>
                    <a:pt x="865" y="5870"/>
                  </a:lnTo>
                  <a:lnTo>
                    <a:pt x="868" y="5788"/>
                  </a:lnTo>
                  <a:lnTo>
                    <a:pt x="879" y="5706"/>
                  </a:lnTo>
                  <a:lnTo>
                    <a:pt x="897" y="5624"/>
                  </a:lnTo>
                  <a:lnTo>
                    <a:pt x="1142" y="4709"/>
                  </a:lnTo>
                  <a:lnTo>
                    <a:pt x="1303" y="4110"/>
                  </a:lnTo>
                  <a:lnTo>
                    <a:pt x="1328" y="4030"/>
                  </a:lnTo>
                  <a:lnTo>
                    <a:pt x="1360" y="3953"/>
                  </a:lnTo>
                  <a:lnTo>
                    <a:pt x="1398" y="3880"/>
                  </a:lnTo>
                  <a:lnTo>
                    <a:pt x="1442" y="3811"/>
                  </a:lnTo>
                  <a:lnTo>
                    <a:pt x="1492" y="3746"/>
                  </a:lnTo>
                  <a:lnTo>
                    <a:pt x="1547" y="3686"/>
                  </a:lnTo>
                  <a:lnTo>
                    <a:pt x="1607" y="3631"/>
                  </a:lnTo>
                  <a:lnTo>
                    <a:pt x="1672" y="3581"/>
                  </a:lnTo>
                  <a:lnTo>
                    <a:pt x="1741" y="3537"/>
                  </a:lnTo>
                  <a:lnTo>
                    <a:pt x="1814" y="3499"/>
                  </a:lnTo>
                  <a:lnTo>
                    <a:pt x="1891" y="3467"/>
                  </a:lnTo>
                  <a:lnTo>
                    <a:pt x="1971" y="3441"/>
                  </a:lnTo>
                  <a:lnTo>
                    <a:pt x="2570" y="3281"/>
                  </a:lnTo>
                  <a:lnTo>
                    <a:pt x="3485" y="3036"/>
                  </a:lnTo>
                  <a:lnTo>
                    <a:pt x="3567" y="3018"/>
                  </a:lnTo>
                  <a:lnTo>
                    <a:pt x="3624" y="3010"/>
                  </a:lnTo>
                  <a:lnTo>
                    <a:pt x="3369" y="3961"/>
                  </a:lnTo>
                  <a:lnTo>
                    <a:pt x="3357" y="4023"/>
                  </a:lnTo>
                  <a:lnTo>
                    <a:pt x="3353" y="4085"/>
                  </a:lnTo>
                  <a:lnTo>
                    <a:pt x="3357" y="4147"/>
                  </a:lnTo>
                  <a:lnTo>
                    <a:pt x="3369" y="4207"/>
                  </a:lnTo>
                  <a:lnTo>
                    <a:pt x="4250" y="3971"/>
                  </a:lnTo>
                  <a:lnTo>
                    <a:pt x="4232" y="3891"/>
                  </a:lnTo>
                  <a:lnTo>
                    <a:pt x="4221" y="3810"/>
                  </a:lnTo>
                  <a:lnTo>
                    <a:pt x="4218" y="3728"/>
                  </a:lnTo>
                  <a:lnTo>
                    <a:pt x="4221" y="3646"/>
                  </a:lnTo>
                  <a:lnTo>
                    <a:pt x="4232" y="3563"/>
                  </a:lnTo>
                  <a:lnTo>
                    <a:pt x="4250" y="3481"/>
                  </a:lnTo>
                  <a:lnTo>
                    <a:pt x="4322" y="3213"/>
                  </a:lnTo>
                  <a:lnTo>
                    <a:pt x="4336" y="3224"/>
                  </a:lnTo>
                  <a:lnTo>
                    <a:pt x="4398" y="3280"/>
                  </a:lnTo>
                  <a:lnTo>
                    <a:pt x="4952" y="3835"/>
                  </a:lnTo>
                  <a:lnTo>
                    <a:pt x="5506" y="4389"/>
                  </a:lnTo>
                  <a:lnTo>
                    <a:pt x="5563" y="4451"/>
                  </a:lnTo>
                  <a:lnTo>
                    <a:pt x="5614" y="4517"/>
                  </a:lnTo>
                  <a:lnTo>
                    <a:pt x="5658" y="4586"/>
                  </a:lnTo>
                  <a:lnTo>
                    <a:pt x="5695" y="4659"/>
                  </a:lnTo>
                  <a:lnTo>
                    <a:pt x="5727" y="4735"/>
                  </a:lnTo>
                  <a:lnTo>
                    <a:pt x="5751" y="4812"/>
                  </a:lnTo>
                  <a:lnTo>
                    <a:pt x="6632" y="4576"/>
                  </a:lnTo>
                  <a:close/>
                  <a:moveTo>
                    <a:pt x="7393" y="5513"/>
                  </a:moveTo>
                  <a:lnTo>
                    <a:pt x="6516" y="5748"/>
                  </a:lnTo>
                  <a:lnTo>
                    <a:pt x="6434" y="5766"/>
                  </a:lnTo>
                  <a:lnTo>
                    <a:pt x="6377" y="5773"/>
                  </a:lnTo>
                  <a:lnTo>
                    <a:pt x="6632" y="4822"/>
                  </a:lnTo>
                  <a:lnTo>
                    <a:pt x="6644" y="4760"/>
                  </a:lnTo>
                  <a:lnTo>
                    <a:pt x="6648" y="4698"/>
                  </a:lnTo>
                  <a:lnTo>
                    <a:pt x="6644" y="4637"/>
                  </a:lnTo>
                  <a:lnTo>
                    <a:pt x="6632" y="4576"/>
                  </a:lnTo>
                  <a:lnTo>
                    <a:pt x="5751" y="4812"/>
                  </a:lnTo>
                  <a:lnTo>
                    <a:pt x="5769" y="4892"/>
                  </a:lnTo>
                  <a:lnTo>
                    <a:pt x="5780" y="4973"/>
                  </a:lnTo>
                  <a:lnTo>
                    <a:pt x="5783" y="5055"/>
                  </a:lnTo>
                  <a:lnTo>
                    <a:pt x="5780" y="5138"/>
                  </a:lnTo>
                  <a:lnTo>
                    <a:pt x="5769" y="5220"/>
                  </a:lnTo>
                  <a:lnTo>
                    <a:pt x="5751" y="5302"/>
                  </a:lnTo>
                  <a:lnTo>
                    <a:pt x="5679" y="5571"/>
                  </a:lnTo>
                  <a:lnTo>
                    <a:pt x="5665" y="5560"/>
                  </a:lnTo>
                  <a:lnTo>
                    <a:pt x="5603" y="5503"/>
                  </a:lnTo>
                  <a:lnTo>
                    <a:pt x="5049" y="4949"/>
                  </a:lnTo>
                  <a:lnTo>
                    <a:pt x="4495" y="4395"/>
                  </a:lnTo>
                  <a:lnTo>
                    <a:pt x="4438" y="4333"/>
                  </a:lnTo>
                  <a:lnTo>
                    <a:pt x="4388" y="4267"/>
                  </a:lnTo>
                  <a:lnTo>
                    <a:pt x="4343" y="4197"/>
                  </a:lnTo>
                  <a:lnTo>
                    <a:pt x="4306" y="4124"/>
                  </a:lnTo>
                  <a:lnTo>
                    <a:pt x="4275" y="4049"/>
                  </a:lnTo>
                  <a:lnTo>
                    <a:pt x="4250" y="3971"/>
                  </a:lnTo>
                  <a:lnTo>
                    <a:pt x="3369" y="4207"/>
                  </a:lnTo>
                  <a:lnTo>
                    <a:pt x="3389" y="4265"/>
                  </a:lnTo>
                  <a:lnTo>
                    <a:pt x="3416" y="4321"/>
                  </a:lnTo>
                  <a:lnTo>
                    <a:pt x="3450" y="4372"/>
                  </a:lnTo>
                  <a:lnTo>
                    <a:pt x="3492" y="4420"/>
                  </a:lnTo>
                  <a:lnTo>
                    <a:pt x="4535" y="5463"/>
                  </a:lnTo>
                  <a:lnTo>
                    <a:pt x="5460" y="6388"/>
                  </a:lnTo>
                  <a:lnTo>
                    <a:pt x="5346" y="6816"/>
                  </a:lnTo>
                  <a:lnTo>
                    <a:pt x="5320" y="6896"/>
                  </a:lnTo>
                  <a:lnTo>
                    <a:pt x="5288" y="6972"/>
                  </a:lnTo>
                  <a:lnTo>
                    <a:pt x="5250" y="7046"/>
                  </a:lnTo>
                  <a:lnTo>
                    <a:pt x="5206" y="7115"/>
                  </a:lnTo>
                  <a:lnTo>
                    <a:pt x="5156" y="7179"/>
                  </a:lnTo>
                  <a:lnTo>
                    <a:pt x="5101" y="7240"/>
                  </a:lnTo>
                  <a:lnTo>
                    <a:pt x="5041" y="7295"/>
                  </a:lnTo>
                  <a:lnTo>
                    <a:pt x="4976" y="7345"/>
                  </a:lnTo>
                  <a:lnTo>
                    <a:pt x="4907" y="7389"/>
                  </a:lnTo>
                  <a:lnTo>
                    <a:pt x="4834" y="7427"/>
                  </a:lnTo>
                  <a:lnTo>
                    <a:pt x="4757" y="7459"/>
                  </a:lnTo>
                  <a:lnTo>
                    <a:pt x="4677" y="7484"/>
                  </a:lnTo>
                  <a:lnTo>
                    <a:pt x="4078" y="7645"/>
                  </a:lnTo>
                  <a:lnTo>
                    <a:pt x="4671" y="8238"/>
                  </a:lnTo>
                  <a:lnTo>
                    <a:pt x="5533" y="8007"/>
                  </a:lnTo>
                  <a:lnTo>
                    <a:pt x="5593" y="7987"/>
                  </a:lnTo>
                  <a:lnTo>
                    <a:pt x="5648" y="7959"/>
                  </a:lnTo>
                  <a:lnTo>
                    <a:pt x="5700" y="7925"/>
                  </a:lnTo>
                  <a:lnTo>
                    <a:pt x="5746" y="7884"/>
                  </a:lnTo>
                  <a:lnTo>
                    <a:pt x="5786" y="7838"/>
                  </a:lnTo>
                  <a:lnTo>
                    <a:pt x="5821" y="7787"/>
                  </a:lnTo>
                  <a:lnTo>
                    <a:pt x="5848" y="7731"/>
                  </a:lnTo>
                  <a:lnTo>
                    <a:pt x="5869" y="7672"/>
                  </a:lnTo>
                  <a:lnTo>
                    <a:pt x="6099" y="6810"/>
                  </a:lnTo>
                  <a:lnTo>
                    <a:pt x="6157" y="6596"/>
                  </a:lnTo>
                  <a:lnTo>
                    <a:pt x="7393" y="6265"/>
                  </a:lnTo>
                  <a:lnTo>
                    <a:pt x="7393" y="5780"/>
                  </a:lnTo>
                  <a:lnTo>
                    <a:pt x="7393" y="5513"/>
                  </a:lnTo>
                  <a:close/>
                  <a:moveTo>
                    <a:pt x="7393" y="0"/>
                  </a:moveTo>
                  <a:lnTo>
                    <a:pt x="7379" y="0"/>
                  </a:lnTo>
                  <a:lnTo>
                    <a:pt x="7318" y="13"/>
                  </a:lnTo>
                  <a:lnTo>
                    <a:pt x="5330" y="545"/>
                  </a:lnTo>
                  <a:lnTo>
                    <a:pt x="5923" y="1139"/>
                  </a:lnTo>
                  <a:lnTo>
                    <a:pt x="6838" y="893"/>
                  </a:lnTo>
                  <a:lnTo>
                    <a:pt x="6920" y="875"/>
                  </a:lnTo>
                  <a:lnTo>
                    <a:pt x="7002" y="865"/>
                  </a:lnTo>
                  <a:lnTo>
                    <a:pt x="7085" y="861"/>
                  </a:lnTo>
                  <a:lnTo>
                    <a:pt x="7167" y="865"/>
                  </a:lnTo>
                  <a:lnTo>
                    <a:pt x="7248" y="876"/>
                  </a:lnTo>
                  <a:lnTo>
                    <a:pt x="7327" y="893"/>
                  </a:lnTo>
                  <a:lnTo>
                    <a:pt x="7327" y="894"/>
                  </a:lnTo>
                  <a:lnTo>
                    <a:pt x="7393" y="914"/>
                  </a:lnTo>
                  <a:lnTo>
                    <a:pt x="7393" y="650"/>
                  </a:lnTo>
                  <a:lnTo>
                    <a:pt x="7393" y="0"/>
                  </a:lnTo>
                  <a:close/>
                </a:path>
              </a:pathLst>
            </a:custGeom>
            <a:solidFill>
              <a:srgbClr val="337B86">
                <a:alpha val="594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25609950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3F4FFA6-1D4F-4F17-6199-AA18723FB1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CED882-908D-6B6F-C8C0-11F1D1448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053" y="171912"/>
            <a:ext cx="9404723" cy="1072164"/>
          </a:xfrm>
        </p:spPr>
        <p:txBody>
          <a:bodyPr>
            <a:noAutofit/>
          </a:bodyPr>
          <a:lstStyle/>
          <a:p>
            <a:pPr algn="ctr"/>
            <a:r>
              <a:rPr lang="cs-CZ" sz="3000" b="1" dirty="0">
                <a:solidFill>
                  <a:schemeClr val="bg2"/>
                </a:solidFill>
                <a:ea typeface="+mn-ea"/>
                <a:cs typeface="+mn-cs"/>
              </a:rPr>
              <a:t>PŘÍLOHY PLNÉ PROJEKTOVÉ ŽÁDOSTI</a:t>
            </a:r>
            <a:endParaRPr lang="cs-CZ" sz="3000" b="1" dirty="0">
              <a:solidFill>
                <a:schemeClr val="accent1">
                  <a:lumMod val="75000"/>
                </a:schemeClr>
              </a:solidFill>
              <a:ea typeface="+mn-ea"/>
              <a:cs typeface="+mn-cs"/>
            </a:endParaRPr>
          </a:p>
        </p:txBody>
      </p:sp>
      <p:sp>
        <p:nvSpPr>
          <p:cNvPr id="16" name="Zástupný text 15">
            <a:extLst>
              <a:ext uri="{FF2B5EF4-FFF2-40B4-BE49-F238E27FC236}">
                <a16:creationId xmlns:a16="http://schemas.microsoft.com/office/drawing/2014/main" id="{300AD7D8-1D2F-ECB1-C1D0-F62C01B650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053" y="877460"/>
            <a:ext cx="9193311" cy="5108364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cs-CZ" sz="2100" b="1" dirty="0">
                <a:solidFill>
                  <a:schemeClr val="bg1"/>
                </a:solidFill>
              </a:rPr>
              <a:t>4 povinné přílohy žádosti</a:t>
            </a:r>
          </a:p>
          <a:p>
            <a:pPr marL="0" lvl="0" indent="0" algn="just">
              <a:spcBef>
                <a:spcPts val="600"/>
              </a:spcBef>
              <a:spcAft>
                <a:spcPts val="1200"/>
              </a:spcAft>
              <a:buNone/>
            </a:pPr>
            <a:r>
              <a:rPr lang="cs-CZ" sz="21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Příloha č. 1</a:t>
            </a:r>
            <a:r>
              <a:rPr lang="cs-CZ" sz="2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  <a:p>
            <a:pPr marL="0" lvl="0" indent="0" algn="just">
              <a:spcBef>
                <a:spcPts val="600"/>
              </a:spcBef>
              <a:spcAft>
                <a:spcPts val="1200"/>
              </a:spcAft>
              <a:buNone/>
            </a:pPr>
            <a:r>
              <a:rPr lang="cs-CZ" sz="21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cs-CZ" sz="2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Detailní rozpočet projektu </a:t>
            </a:r>
            <a:r>
              <a:rPr lang="cs-CZ" sz="2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cs-CZ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XLS/XLSX; soubory s makrem XLSM raději nikoli)</a:t>
            </a:r>
            <a:endParaRPr lang="cs-CZ" sz="2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spcBef>
                <a:spcPts val="600"/>
              </a:spcBef>
              <a:spcAft>
                <a:spcPts val="1200"/>
              </a:spcAft>
              <a:buNone/>
            </a:pPr>
            <a:r>
              <a:rPr lang="cs-CZ" sz="21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Příloha č. 2 </a:t>
            </a:r>
            <a:r>
              <a:rPr lang="cs-CZ" sz="2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  <a:p>
            <a:pPr marL="0" lvl="0" indent="0" algn="just">
              <a:spcBef>
                <a:spcPts val="600"/>
              </a:spcBef>
              <a:spcAft>
                <a:spcPts val="1200"/>
              </a:spcAft>
              <a:buNone/>
            </a:pPr>
            <a:r>
              <a:rPr lang="cs-CZ" sz="21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cs-CZ" sz="2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Prohlášení o zapojení partnera (není povinný vzor)</a:t>
            </a:r>
            <a:endParaRPr lang="cs-CZ" sz="2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spcBef>
                <a:spcPts val="600"/>
              </a:spcBef>
              <a:spcAft>
                <a:spcPts val="1200"/>
              </a:spcAft>
              <a:buNone/>
            </a:pPr>
            <a:r>
              <a:rPr lang="cs-CZ" sz="21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Příloha č. </a:t>
            </a:r>
            <a:r>
              <a:rPr lang="cs-CZ" sz="21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cs-CZ" sz="21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  <a:p>
            <a:pPr marL="0" lvl="0" indent="0" algn="just">
              <a:spcBef>
                <a:spcPts val="600"/>
              </a:spcBef>
              <a:spcAft>
                <a:spcPts val="1200"/>
              </a:spcAft>
              <a:buNone/>
            </a:pPr>
            <a:r>
              <a:rPr lang="cs-CZ" sz="2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Výběr režimu veřejné podpory / prohlášení žadatele k režimu VP</a:t>
            </a:r>
            <a:endParaRPr lang="cs-CZ" sz="2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spcBef>
                <a:spcPts val="600"/>
              </a:spcBef>
              <a:spcAft>
                <a:spcPts val="1200"/>
              </a:spcAft>
              <a:buNone/>
            </a:pPr>
            <a:r>
              <a:rPr lang="cs-CZ" sz="21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Příloha č. 4</a:t>
            </a:r>
            <a:r>
              <a:rPr lang="cs-CZ" sz="2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  <a:p>
            <a:pPr marL="0" lvl="0" indent="0" algn="just">
              <a:spcBef>
                <a:spcPts val="600"/>
              </a:spcBef>
              <a:spcAft>
                <a:spcPts val="1200"/>
              </a:spcAft>
              <a:buNone/>
            </a:pPr>
            <a:r>
              <a:rPr lang="cs-CZ" sz="2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Vypořádání připomínek / </a:t>
            </a:r>
            <a:r>
              <a:rPr lang="cs-CZ" sz="21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podmínek</a:t>
            </a:r>
            <a:r>
              <a:rPr lang="cs-CZ" sz="2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 1. kola</a:t>
            </a:r>
            <a:endParaRPr lang="cs-CZ" sz="2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2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Další doplňující přílohy - nepovinné</a:t>
            </a:r>
            <a:endParaRPr lang="cs-CZ" sz="2100" b="1" dirty="0">
              <a:solidFill>
                <a:schemeClr val="bg1"/>
              </a:solidFill>
            </a:endParaRPr>
          </a:p>
          <a:p>
            <a:endParaRPr lang="cs-CZ" sz="2000" b="1" dirty="0">
              <a:solidFill>
                <a:schemeClr val="bg1"/>
              </a:solidFill>
            </a:endParaRPr>
          </a:p>
          <a:p>
            <a:pPr>
              <a:buClr>
                <a:srgbClr val="337B86"/>
              </a:buClr>
            </a:pPr>
            <a:endParaRPr lang="cs-CZ" sz="2000" b="1" dirty="0">
              <a:solidFill>
                <a:schemeClr val="bg1"/>
              </a:solidFill>
            </a:endParaRPr>
          </a:p>
          <a:p>
            <a:endParaRPr lang="cs-CZ" dirty="0"/>
          </a:p>
        </p:txBody>
      </p:sp>
      <p:cxnSp>
        <p:nvCxnSpPr>
          <p:cNvPr id="46" name="Přímá spojnice 45">
            <a:extLst>
              <a:ext uri="{FF2B5EF4-FFF2-40B4-BE49-F238E27FC236}">
                <a16:creationId xmlns:a16="http://schemas.microsoft.com/office/drawing/2014/main" id="{8959D620-7CDA-8559-4D41-4852FCD3A802}"/>
              </a:ext>
            </a:extLst>
          </p:cNvPr>
          <p:cNvCxnSpPr/>
          <p:nvPr/>
        </p:nvCxnSpPr>
        <p:spPr>
          <a:xfrm>
            <a:off x="629880" y="5885018"/>
            <a:ext cx="10932240" cy="0"/>
          </a:xfrm>
          <a:prstGeom prst="line">
            <a:avLst/>
          </a:prstGeom>
          <a:ln w="19050">
            <a:solidFill>
              <a:srgbClr val="E394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Obrázek 48">
            <a:extLst>
              <a:ext uri="{FF2B5EF4-FFF2-40B4-BE49-F238E27FC236}">
                <a16:creationId xmlns:a16="http://schemas.microsoft.com/office/drawing/2014/main" id="{97D5E87D-97E1-2766-91C9-16FAE1EC04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016" y="5985823"/>
            <a:ext cx="2886115" cy="630089"/>
          </a:xfrm>
          <a:prstGeom prst="rect">
            <a:avLst/>
          </a:prstGeom>
          <a:effectLst/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65075E4D-58F3-7AFF-15C6-31A793985397}"/>
              </a:ext>
            </a:extLst>
          </p:cNvPr>
          <p:cNvSpPr txBox="1"/>
          <p:nvPr/>
        </p:nvSpPr>
        <p:spPr>
          <a:xfrm>
            <a:off x="629880" y="6002606"/>
            <a:ext cx="78598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dirty="0">
                <a:solidFill>
                  <a:srgbClr val="C00000"/>
                </a:solidFill>
              </a:rPr>
              <a:t>Informační seminář pro předkladatele projektů do 2. kola první výzvy</a:t>
            </a:r>
            <a:br>
              <a:rPr lang="cs-CZ" sz="1200" dirty="0">
                <a:solidFill>
                  <a:srgbClr val="C00000"/>
                </a:solidFill>
              </a:rPr>
            </a:br>
            <a:r>
              <a:rPr lang="cs-CZ" sz="1200" dirty="0">
                <a:solidFill>
                  <a:srgbClr val="C00000"/>
                </a:solidFill>
              </a:rPr>
              <a:t>programu Udržitelný turismus a posílení biodiverzity – 10. 6. 2025</a:t>
            </a:r>
            <a:br>
              <a:rPr lang="cs-CZ" sz="1200" b="1" dirty="0">
                <a:solidFill>
                  <a:srgbClr val="C00000"/>
                </a:solidFill>
              </a:rPr>
            </a:br>
            <a:endParaRPr lang="cs-CZ" sz="1200" b="1" dirty="0">
              <a:solidFill>
                <a:srgbClr val="C00000"/>
              </a:solidFill>
              <a:latin typeface="+mj-lt"/>
            </a:endParaRPr>
          </a:p>
        </p:txBody>
      </p:sp>
      <p:grpSp>
        <p:nvGrpSpPr>
          <p:cNvPr id="4" name="Group 44">
            <a:extLst>
              <a:ext uri="{FF2B5EF4-FFF2-40B4-BE49-F238E27FC236}">
                <a16:creationId xmlns:a16="http://schemas.microsoft.com/office/drawing/2014/main" id="{F5823E49-1BC3-4AE1-5F97-34D0A0047CC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457336" y="1203247"/>
            <a:ext cx="3734664" cy="4451506"/>
            <a:chOff x="1029" y="16748"/>
            <a:chExt cx="12426" cy="14711"/>
          </a:xfrm>
        </p:grpSpPr>
        <p:sp>
          <p:nvSpPr>
            <p:cNvPr id="5" name="AutoShape 80">
              <a:extLst>
                <a:ext uri="{FF2B5EF4-FFF2-40B4-BE49-F238E27FC236}">
                  <a16:creationId xmlns:a16="http://schemas.microsoft.com/office/drawing/2014/main" id="{1B24AC13-3BD8-8190-A4C2-6EF34260402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9" y="16748"/>
              <a:ext cx="12426" cy="14120"/>
            </a:xfrm>
            <a:custGeom>
              <a:avLst/>
              <a:gdLst>
                <a:gd name="T0" fmla="+- 0 5953 1030"/>
                <a:gd name="T1" fmla="*/ T0 w 12426"/>
                <a:gd name="T2" fmla="+- 0 29461 16748"/>
                <a:gd name="T3" fmla="*/ 29461 h 14120"/>
                <a:gd name="T4" fmla="+- 0 5556 1030"/>
                <a:gd name="T5" fmla="*/ T4 w 12426"/>
                <a:gd name="T6" fmla="+- 0 29471 16748"/>
                <a:gd name="T7" fmla="*/ 29471 h 14120"/>
                <a:gd name="T8" fmla="+- 0 5175 1030"/>
                <a:gd name="T9" fmla="*/ T8 w 12426"/>
                <a:gd name="T10" fmla="+- 0 29379 16748"/>
                <a:gd name="T11" fmla="*/ 29379 h 14120"/>
                <a:gd name="T12" fmla="+- 0 4827 1030"/>
                <a:gd name="T13" fmla="*/ T12 w 12426"/>
                <a:gd name="T14" fmla="+- 0 29191 16748"/>
                <a:gd name="T15" fmla="*/ 29191 h 14120"/>
                <a:gd name="T16" fmla="+- 0 2928 1030"/>
                <a:gd name="T17" fmla="*/ T16 w 12426"/>
                <a:gd name="T18" fmla="+- 0 28970 16748"/>
                <a:gd name="T19" fmla="*/ 28970 h 14120"/>
                <a:gd name="T20" fmla="+- 0 4870 1030"/>
                <a:gd name="T21" fmla="*/ T20 w 12426"/>
                <a:gd name="T22" fmla="+- 0 30818 16748"/>
                <a:gd name="T23" fmla="*/ 30818 h 14120"/>
                <a:gd name="T24" fmla="+- 0 5261 1030"/>
                <a:gd name="T25" fmla="*/ T24 w 12426"/>
                <a:gd name="T26" fmla="+- 0 30859 16748"/>
                <a:gd name="T27" fmla="*/ 30859 h 14120"/>
                <a:gd name="T28" fmla="+- 0 11497 1030"/>
                <a:gd name="T29" fmla="*/ T28 w 12426"/>
                <a:gd name="T30" fmla="+- 0 25986 16748"/>
                <a:gd name="T31" fmla="*/ 25986 h 14120"/>
                <a:gd name="T32" fmla="+- 0 11700 1030"/>
                <a:gd name="T33" fmla="*/ T32 w 12426"/>
                <a:gd name="T34" fmla="+- 0 24420 16748"/>
                <a:gd name="T35" fmla="*/ 24420 h 14120"/>
                <a:gd name="T36" fmla="+- 0 10268 1030"/>
                <a:gd name="T37" fmla="*/ T36 w 12426"/>
                <a:gd name="T38" fmla="+- 0 24484 16748"/>
                <a:gd name="T39" fmla="*/ 24484 h 14120"/>
                <a:gd name="T40" fmla="+- 0 10320 1030"/>
                <a:gd name="T41" fmla="*/ T40 w 12426"/>
                <a:gd name="T42" fmla="+- 0 24874 16748"/>
                <a:gd name="T43" fmla="*/ 24874 h 14120"/>
                <a:gd name="T44" fmla="+- 0 10268 1030"/>
                <a:gd name="T45" fmla="*/ T44 w 12426"/>
                <a:gd name="T46" fmla="+- 0 25270 16748"/>
                <a:gd name="T47" fmla="*/ 25270 h 14120"/>
                <a:gd name="T48" fmla="+- 0 9140 1030"/>
                <a:gd name="T49" fmla="*/ T48 w 12426"/>
                <a:gd name="T50" fmla="+- 0 24703 16748"/>
                <a:gd name="T51" fmla="*/ 24703 h 14120"/>
                <a:gd name="T52" fmla="+- 0 8048 1030"/>
                <a:gd name="T53" fmla="*/ T52 w 12426"/>
                <a:gd name="T54" fmla="+- 0 23563 16748"/>
                <a:gd name="T55" fmla="*/ 23563 h 14120"/>
                <a:gd name="T56" fmla="+- 0 7879 1030"/>
                <a:gd name="T57" fmla="*/ T56 w 12426"/>
                <a:gd name="T58" fmla="+- 0 23207 16748"/>
                <a:gd name="T59" fmla="*/ 23207 h 14120"/>
                <a:gd name="T60" fmla="+- 0 7807 1030"/>
                <a:gd name="T61" fmla="*/ T60 w 12426"/>
                <a:gd name="T62" fmla="+- 0 22821 16748"/>
                <a:gd name="T63" fmla="*/ 22821 h 14120"/>
                <a:gd name="T64" fmla="+- 0 7838 1030"/>
                <a:gd name="T65" fmla="*/ T64 w 12426"/>
                <a:gd name="T66" fmla="+- 0 22424 16748"/>
                <a:gd name="T67" fmla="*/ 22424 h 14120"/>
                <a:gd name="T68" fmla="+- 0 8095 1030"/>
                <a:gd name="T69" fmla="*/ T68 w 12426"/>
                <a:gd name="T70" fmla="+- 0 22023 16748"/>
                <a:gd name="T71" fmla="*/ 22023 h 14120"/>
                <a:gd name="T72" fmla="+- 0 10032 1030"/>
                <a:gd name="T73" fmla="*/ T72 w 12426"/>
                <a:gd name="T74" fmla="+- 0 23987 16748"/>
                <a:gd name="T75" fmla="*/ 23987 h 14120"/>
                <a:gd name="T76" fmla="+- 0 10219 1030"/>
                <a:gd name="T77" fmla="*/ T76 w 12426"/>
                <a:gd name="T78" fmla="+- 0 24334 16748"/>
                <a:gd name="T79" fmla="*/ 24334 h 14120"/>
                <a:gd name="T80" fmla="+- 0 11627 1030"/>
                <a:gd name="T81" fmla="*/ T80 w 12426"/>
                <a:gd name="T82" fmla="+- 0 23957 16748"/>
                <a:gd name="T83" fmla="*/ 23957 h 14120"/>
                <a:gd name="T84" fmla="+- 0 8324 1030"/>
                <a:gd name="T85" fmla="*/ T84 w 12426"/>
                <a:gd name="T86" fmla="+- 0 20601 16748"/>
                <a:gd name="T87" fmla="*/ 20601 h 14120"/>
                <a:gd name="T88" fmla="+- 0 8623 1030"/>
                <a:gd name="T89" fmla="*/ T88 w 12426"/>
                <a:gd name="T90" fmla="+- 0 19614 16748"/>
                <a:gd name="T91" fmla="*/ 19614 h 14120"/>
                <a:gd name="T92" fmla="+- 0 8847 1030"/>
                <a:gd name="T93" fmla="*/ T92 w 12426"/>
                <a:gd name="T94" fmla="+- 0 19290 16748"/>
                <a:gd name="T95" fmla="*/ 19290 h 14120"/>
                <a:gd name="T96" fmla="+- 0 9145 1030"/>
                <a:gd name="T97" fmla="*/ T96 w 12426"/>
                <a:gd name="T98" fmla="+- 0 19035 16748"/>
                <a:gd name="T99" fmla="*/ 19035 h 14120"/>
                <a:gd name="T100" fmla="+- 0 9504 1030"/>
                <a:gd name="T101" fmla="*/ T100 w 12426"/>
                <a:gd name="T102" fmla="+- 0 18863 16748"/>
                <a:gd name="T103" fmla="*/ 18863 h 14120"/>
                <a:gd name="T104" fmla="+- 0 8130 1030"/>
                <a:gd name="T105" fmla="*/ T104 w 12426"/>
                <a:gd name="T106" fmla="+- 0 18025 16748"/>
                <a:gd name="T107" fmla="*/ 18025 h 14120"/>
                <a:gd name="T108" fmla="+- 0 7812 1030"/>
                <a:gd name="T109" fmla="*/ T108 w 12426"/>
                <a:gd name="T110" fmla="+- 0 18256 16748"/>
                <a:gd name="T111" fmla="*/ 18256 h 14120"/>
                <a:gd name="T112" fmla="+- 0 7297 1030"/>
                <a:gd name="T113" fmla="*/ T112 w 12426"/>
                <a:gd name="T114" fmla="+- 0 19923 16748"/>
                <a:gd name="T115" fmla="*/ 19923 h 14120"/>
                <a:gd name="T116" fmla="+- 0 2744 1030"/>
                <a:gd name="T117" fmla="*/ T116 w 12426"/>
                <a:gd name="T118" fmla="+- 0 21466 16748"/>
                <a:gd name="T119" fmla="*/ 21466 h 14120"/>
                <a:gd name="T120" fmla="+- 0 2426 1030"/>
                <a:gd name="T121" fmla="*/ T120 w 12426"/>
                <a:gd name="T122" fmla="+- 0 21697 16748"/>
                <a:gd name="T123" fmla="*/ 21697 h 14120"/>
                <a:gd name="T124" fmla="+- 0 1911 1030"/>
                <a:gd name="T125" fmla="*/ T124 w 12426"/>
                <a:gd name="T126" fmla="+- 0 23364 16748"/>
                <a:gd name="T127" fmla="*/ 23364 h 14120"/>
                <a:gd name="T128" fmla="+- 0 1038 1030"/>
                <a:gd name="T129" fmla="*/ T128 w 12426"/>
                <a:gd name="T130" fmla="+- 0 26875 16748"/>
                <a:gd name="T131" fmla="*/ 26875 h 14120"/>
                <a:gd name="T132" fmla="+- 0 1111 1030"/>
                <a:gd name="T133" fmla="*/ T132 w 12426"/>
                <a:gd name="T134" fmla="+- 0 27100 16748"/>
                <a:gd name="T135" fmla="*/ 27100 h 14120"/>
                <a:gd name="T136" fmla="+- 0 3753 1030"/>
                <a:gd name="T137" fmla="*/ T136 w 12426"/>
                <a:gd name="T138" fmla="+- 0 28144 16748"/>
                <a:gd name="T139" fmla="*/ 28144 h 14120"/>
                <a:gd name="T140" fmla="+- 0 2661 1030"/>
                <a:gd name="T141" fmla="*/ T140 w 12426"/>
                <a:gd name="T142" fmla="+- 0 27004 16748"/>
                <a:gd name="T143" fmla="*/ 27004 h 14120"/>
                <a:gd name="T144" fmla="+- 0 2492 1030"/>
                <a:gd name="T145" fmla="*/ T144 w 12426"/>
                <a:gd name="T146" fmla="+- 0 26649 16748"/>
                <a:gd name="T147" fmla="*/ 26649 h 14120"/>
                <a:gd name="T148" fmla="+- 0 2437 1030"/>
                <a:gd name="T149" fmla="*/ T148 w 12426"/>
                <a:gd name="T150" fmla="+- 0 26419 16748"/>
                <a:gd name="T151" fmla="*/ 26419 h 14120"/>
                <a:gd name="T152" fmla="+- 0 2426 1030"/>
                <a:gd name="T153" fmla="*/ T152 w 12426"/>
                <a:gd name="T154" fmla="+- 0 26024 16748"/>
                <a:gd name="T155" fmla="*/ 26024 h 14120"/>
                <a:gd name="T156" fmla="+- 0 3122 1030"/>
                <a:gd name="T157" fmla="*/ T156 w 12426"/>
                <a:gd name="T158" fmla="+- 0 23355 16748"/>
                <a:gd name="T159" fmla="*/ 23355 h 14120"/>
                <a:gd name="T160" fmla="+- 0 3275 1030"/>
                <a:gd name="T161" fmla="*/ T160 w 12426"/>
                <a:gd name="T162" fmla="+- 0 22986 16748"/>
                <a:gd name="T163" fmla="*/ 22986 h 14120"/>
                <a:gd name="T164" fmla="+- 0 3515 1030"/>
                <a:gd name="T165" fmla="*/ T164 w 12426"/>
                <a:gd name="T166" fmla="+- 0 22674 16748"/>
                <a:gd name="T167" fmla="*/ 22674 h 14120"/>
                <a:gd name="T168" fmla="+- 0 3826 1030"/>
                <a:gd name="T169" fmla="*/ T168 w 12426"/>
                <a:gd name="T170" fmla="+- 0 22435 16748"/>
                <a:gd name="T171" fmla="*/ 22435 h 14120"/>
                <a:gd name="T172" fmla="+- 0 4196 1030"/>
                <a:gd name="T173" fmla="*/ T172 w 12426"/>
                <a:gd name="T174" fmla="+- 0 22281 16748"/>
                <a:gd name="T175" fmla="*/ 22281 h 14120"/>
                <a:gd name="T176" fmla="+- 0 6785 1030"/>
                <a:gd name="T177" fmla="*/ T176 w 12426"/>
                <a:gd name="T178" fmla="+- 0 21596 16748"/>
                <a:gd name="T179" fmla="*/ 21596 h 14120"/>
                <a:gd name="T180" fmla="+- 0 6416 1030"/>
                <a:gd name="T181" fmla="*/ T180 w 12426"/>
                <a:gd name="T182" fmla="+- 0 23355 16748"/>
                <a:gd name="T183" fmla="*/ 23355 h 14120"/>
                <a:gd name="T184" fmla="+- 0 6537 1030"/>
                <a:gd name="T185" fmla="*/ T184 w 12426"/>
                <a:gd name="T186" fmla="+- 0 23728 16748"/>
                <a:gd name="T187" fmla="*/ 23728 h 14120"/>
                <a:gd name="T188" fmla="+- 0 9616 1030"/>
                <a:gd name="T189" fmla="*/ T188 w 12426"/>
                <a:gd name="T190" fmla="+- 0 27702 16748"/>
                <a:gd name="T191" fmla="*/ 27702 h 14120"/>
                <a:gd name="T192" fmla="+- 0 9463 1030"/>
                <a:gd name="T193" fmla="*/ T192 w 12426"/>
                <a:gd name="T194" fmla="+- 0 28071 16748"/>
                <a:gd name="T195" fmla="*/ 28071 h 14120"/>
                <a:gd name="T196" fmla="+- 0 9223 1030"/>
                <a:gd name="T197" fmla="*/ T196 w 12426"/>
                <a:gd name="T198" fmla="+- 0 28383 16748"/>
                <a:gd name="T199" fmla="*/ 28383 h 14120"/>
                <a:gd name="T200" fmla="+- 0 8912 1030"/>
                <a:gd name="T201" fmla="*/ T200 w 12426"/>
                <a:gd name="T202" fmla="+- 0 28622 16748"/>
                <a:gd name="T203" fmla="*/ 28622 h 14120"/>
                <a:gd name="T204" fmla="+- 0 8542 1030"/>
                <a:gd name="T205" fmla="*/ T204 w 12426"/>
                <a:gd name="T206" fmla="+- 0 28776 16748"/>
                <a:gd name="T207" fmla="*/ 28776 h 14120"/>
                <a:gd name="T208" fmla="+- 0 10068 1030"/>
                <a:gd name="T209" fmla="*/ T208 w 12426"/>
                <a:gd name="T210" fmla="+- 0 29558 16748"/>
                <a:gd name="T211" fmla="*/ 29558 h 14120"/>
                <a:gd name="T212" fmla="+- 0 10359 1030"/>
                <a:gd name="T213" fmla="*/ T212 w 12426"/>
                <a:gd name="T214" fmla="+- 0 29296 16748"/>
                <a:gd name="T215" fmla="*/ 29296 h 14120"/>
                <a:gd name="T216" fmla="+- 0 10827 1030"/>
                <a:gd name="T217" fmla="*/ T216 w 12426"/>
                <a:gd name="T218" fmla="+- 0 27693 16748"/>
                <a:gd name="T219" fmla="*/ 27693 h 14120"/>
                <a:gd name="T220" fmla="+- 0 13412 1030"/>
                <a:gd name="T221" fmla="*/ T220 w 12426"/>
                <a:gd name="T222" fmla="+- 0 26038 16748"/>
                <a:gd name="T223" fmla="*/ 26038 h 14120"/>
                <a:gd name="T224" fmla="+- 0 13327 1030"/>
                <a:gd name="T225" fmla="*/ T224 w 12426"/>
                <a:gd name="T226" fmla="+- 0 16830 16748"/>
                <a:gd name="T227" fmla="*/ 16830 h 14120"/>
                <a:gd name="T228" fmla="+- 0 12944 1030"/>
                <a:gd name="T229" fmla="*/ T228 w 12426"/>
                <a:gd name="T230" fmla="+- 0 16748 16748"/>
                <a:gd name="T231" fmla="*/ 16748 h 14120"/>
                <a:gd name="T232" fmla="+- 0 12014 1030"/>
                <a:gd name="T233" fmla="*/ T232 w 12426"/>
                <a:gd name="T234" fmla="+- 0 18188 16748"/>
                <a:gd name="T235" fmla="*/ 18188 h 14120"/>
                <a:gd name="T236" fmla="+- 0 12410 1030"/>
                <a:gd name="T237" fmla="*/ T236 w 12426"/>
                <a:gd name="T238" fmla="+- 0 18136 16748"/>
                <a:gd name="T239" fmla="*/ 18136 h 14120"/>
                <a:gd name="T240" fmla="+- 0 12800 1030"/>
                <a:gd name="T241" fmla="*/ T240 w 12426"/>
                <a:gd name="T242" fmla="+- 0 18188 16748"/>
                <a:gd name="T243" fmla="*/ 18188 h 14120"/>
                <a:gd name="T244" fmla="+- 0 13164 1030"/>
                <a:gd name="T245" fmla="*/ T244 w 12426"/>
                <a:gd name="T246" fmla="+- 0 18338 16748"/>
                <a:gd name="T247" fmla="*/ 18338 h 14120"/>
                <a:gd name="T248" fmla="+- 0 13456 1030"/>
                <a:gd name="T249" fmla="*/ T248 w 12426"/>
                <a:gd name="T250" fmla="+- 0 18557 16748"/>
                <a:gd name="T251" fmla="*/ 18557 h 1412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  <a:cxn ang="0">
                  <a:pos x="T241" y="T243"/>
                </a:cxn>
                <a:cxn ang="0">
                  <a:pos x="T245" y="T247"/>
                </a:cxn>
                <a:cxn ang="0">
                  <a:pos x="T249" y="T251"/>
                </a:cxn>
              </a:cxnLst>
              <a:rect l="0" t="0" r="r" b="b"/>
              <a:pathLst>
                <a:path w="12426" h="14120">
                  <a:moveTo>
                    <a:pt x="7503" y="13239"/>
                  </a:moveTo>
                  <a:lnTo>
                    <a:pt x="6550" y="12286"/>
                  </a:lnTo>
                  <a:lnTo>
                    <a:pt x="5081" y="12679"/>
                  </a:lnTo>
                  <a:lnTo>
                    <a:pt x="5002" y="12698"/>
                  </a:lnTo>
                  <a:lnTo>
                    <a:pt x="4923" y="12713"/>
                  </a:lnTo>
                  <a:lnTo>
                    <a:pt x="4843" y="12723"/>
                  </a:lnTo>
                  <a:lnTo>
                    <a:pt x="4764" y="12729"/>
                  </a:lnTo>
                  <a:lnTo>
                    <a:pt x="4684" y="12731"/>
                  </a:lnTo>
                  <a:lnTo>
                    <a:pt x="4605" y="12729"/>
                  </a:lnTo>
                  <a:lnTo>
                    <a:pt x="4526" y="12723"/>
                  </a:lnTo>
                  <a:lnTo>
                    <a:pt x="4448" y="12712"/>
                  </a:lnTo>
                  <a:lnTo>
                    <a:pt x="4371" y="12698"/>
                  </a:lnTo>
                  <a:lnTo>
                    <a:pt x="4294" y="12679"/>
                  </a:lnTo>
                  <a:lnTo>
                    <a:pt x="4219" y="12657"/>
                  </a:lnTo>
                  <a:lnTo>
                    <a:pt x="4145" y="12631"/>
                  </a:lnTo>
                  <a:lnTo>
                    <a:pt x="4072" y="12601"/>
                  </a:lnTo>
                  <a:lnTo>
                    <a:pt x="4000" y="12567"/>
                  </a:lnTo>
                  <a:lnTo>
                    <a:pt x="3931" y="12529"/>
                  </a:lnTo>
                  <a:lnTo>
                    <a:pt x="3863" y="12488"/>
                  </a:lnTo>
                  <a:lnTo>
                    <a:pt x="3797" y="12443"/>
                  </a:lnTo>
                  <a:lnTo>
                    <a:pt x="3734" y="12394"/>
                  </a:lnTo>
                  <a:lnTo>
                    <a:pt x="3672" y="12342"/>
                  </a:lnTo>
                  <a:lnTo>
                    <a:pt x="3613" y="12286"/>
                  </a:lnTo>
                  <a:lnTo>
                    <a:pt x="2723" y="11396"/>
                  </a:lnTo>
                  <a:lnTo>
                    <a:pt x="1898" y="12222"/>
                  </a:lnTo>
                  <a:lnTo>
                    <a:pt x="3573" y="13897"/>
                  </a:lnTo>
                  <a:lnTo>
                    <a:pt x="3634" y="13951"/>
                  </a:lnTo>
                  <a:lnTo>
                    <a:pt x="3699" y="13998"/>
                  </a:lnTo>
                  <a:lnTo>
                    <a:pt x="3768" y="14038"/>
                  </a:lnTo>
                  <a:lnTo>
                    <a:pt x="3840" y="14070"/>
                  </a:lnTo>
                  <a:lnTo>
                    <a:pt x="3915" y="14095"/>
                  </a:lnTo>
                  <a:lnTo>
                    <a:pt x="3992" y="14111"/>
                  </a:lnTo>
                  <a:lnTo>
                    <a:pt x="4071" y="14119"/>
                  </a:lnTo>
                  <a:lnTo>
                    <a:pt x="4151" y="14120"/>
                  </a:lnTo>
                  <a:lnTo>
                    <a:pt x="4231" y="14111"/>
                  </a:lnTo>
                  <a:lnTo>
                    <a:pt x="4310" y="14095"/>
                  </a:lnTo>
                  <a:lnTo>
                    <a:pt x="7503" y="13239"/>
                  </a:lnTo>
                  <a:close/>
                  <a:moveTo>
                    <a:pt x="12426" y="8713"/>
                  </a:moveTo>
                  <a:lnTo>
                    <a:pt x="11936" y="8844"/>
                  </a:lnTo>
                  <a:lnTo>
                    <a:pt x="10467" y="9238"/>
                  </a:lnTo>
                  <a:lnTo>
                    <a:pt x="10388" y="9257"/>
                  </a:lnTo>
                  <a:lnTo>
                    <a:pt x="10309" y="9272"/>
                  </a:lnTo>
                  <a:lnTo>
                    <a:pt x="10243" y="9280"/>
                  </a:lnTo>
                  <a:lnTo>
                    <a:pt x="10653" y="7751"/>
                  </a:lnTo>
                  <a:lnTo>
                    <a:pt x="10670" y="7672"/>
                  </a:lnTo>
                  <a:lnTo>
                    <a:pt x="10678" y="7592"/>
                  </a:lnTo>
                  <a:lnTo>
                    <a:pt x="10678" y="7513"/>
                  </a:lnTo>
                  <a:lnTo>
                    <a:pt x="10670" y="7434"/>
                  </a:lnTo>
                  <a:lnTo>
                    <a:pt x="10653" y="7357"/>
                  </a:lnTo>
                  <a:lnTo>
                    <a:pt x="9238" y="7736"/>
                  </a:lnTo>
                  <a:lnTo>
                    <a:pt x="9256" y="7812"/>
                  </a:lnTo>
                  <a:lnTo>
                    <a:pt x="9271" y="7890"/>
                  </a:lnTo>
                  <a:lnTo>
                    <a:pt x="9281" y="7968"/>
                  </a:lnTo>
                  <a:lnTo>
                    <a:pt x="9287" y="8047"/>
                  </a:lnTo>
                  <a:lnTo>
                    <a:pt x="9290" y="8126"/>
                  </a:lnTo>
                  <a:lnTo>
                    <a:pt x="9288" y="8205"/>
                  </a:lnTo>
                  <a:lnTo>
                    <a:pt x="9282" y="8285"/>
                  </a:lnTo>
                  <a:lnTo>
                    <a:pt x="9271" y="8364"/>
                  </a:lnTo>
                  <a:lnTo>
                    <a:pt x="9257" y="8443"/>
                  </a:lnTo>
                  <a:lnTo>
                    <a:pt x="9238" y="8522"/>
                  </a:lnTo>
                  <a:lnTo>
                    <a:pt x="9122" y="8955"/>
                  </a:lnTo>
                  <a:lnTo>
                    <a:pt x="9120" y="8953"/>
                  </a:lnTo>
                  <a:lnTo>
                    <a:pt x="9059" y="8901"/>
                  </a:lnTo>
                  <a:lnTo>
                    <a:pt x="9000" y="8845"/>
                  </a:lnTo>
                  <a:lnTo>
                    <a:pt x="8110" y="7955"/>
                  </a:lnTo>
                  <a:lnTo>
                    <a:pt x="7219" y="7065"/>
                  </a:lnTo>
                  <a:lnTo>
                    <a:pt x="7164" y="7006"/>
                  </a:lnTo>
                  <a:lnTo>
                    <a:pt x="7111" y="6944"/>
                  </a:lnTo>
                  <a:lnTo>
                    <a:pt x="7063" y="6881"/>
                  </a:lnTo>
                  <a:lnTo>
                    <a:pt x="7018" y="6815"/>
                  </a:lnTo>
                  <a:lnTo>
                    <a:pt x="6976" y="6747"/>
                  </a:lnTo>
                  <a:lnTo>
                    <a:pt x="6939" y="6678"/>
                  </a:lnTo>
                  <a:lnTo>
                    <a:pt x="6905" y="6606"/>
                  </a:lnTo>
                  <a:lnTo>
                    <a:pt x="6875" y="6534"/>
                  </a:lnTo>
                  <a:lnTo>
                    <a:pt x="6849" y="6459"/>
                  </a:lnTo>
                  <a:lnTo>
                    <a:pt x="6826" y="6384"/>
                  </a:lnTo>
                  <a:lnTo>
                    <a:pt x="6808" y="6307"/>
                  </a:lnTo>
                  <a:lnTo>
                    <a:pt x="6794" y="6230"/>
                  </a:lnTo>
                  <a:lnTo>
                    <a:pt x="6783" y="6152"/>
                  </a:lnTo>
                  <a:lnTo>
                    <a:pt x="6777" y="6073"/>
                  </a:lnTo>
                  <a:lnTo>
                    <a:pt x="6775" y="5994"/>
                  </a:lnTo>
                  <a:lnTo>
                    <a:pt x="6777" y="5915"/>
                  </a:lnTo>
                  <a:lnTo>
                    <a:pt x="6783" y="5835"/>
                  </a:lnTo>
                  <a:lnTo>
                    <a:pt x="6793" y="5756"/>
                  </a:lnTo>
                  <a:lnTo>
                    <a:pt x="6808" y="5676"/>
                  </a:lnTo>
                  <a:lnTo>
                    <a:pt x="6826" y="5597"/>
                  </a:lnTo>
                  <a:lnTo>
                    <a:pt x="6942" y="5165"/>
                  </a:lnTo>
                  <a:lnTo>
                    <a:pt x="6944" y="5167"/>
                  </a:lnTo>
                  <a:lnTo>
                    <a:pt x="7006" y="5219"/>
                  </a:lnTo>
                  <a:lnTo>
                    <a:pt x="7065" y="5275"/>
                  </a:lnTo>
                  <a:lnTo>
                    <a:pt x="7955" y="6165"/>
                  </a:lnTo>
                  <a:lnTo>
                    <a:pt x="8845" y="7055"/>
                  </a:lnTo>
                  <a:lnTo>
                    <a:pt x="8901" y="7114"/>
                  </a:lnTo>
                  <a:lnTo>
                    <a:pt x="8953" y="7175"/>
                  </a:lnTo>
                  <a:lnTo>
                    <a:pt x="9002" y="7239"/>
                  </a:lnTo>
                  <a:lnTo>
                    <a:pt x="9047" y="7305"/>
                  </a:lnTo>
                  <a:lnTo>
                    <a:pt x="9088" y="7372"/>
                  </a:lnTo>
                  <a:lnTo>
                    <a:pt x="9125" y="7442"/>
                  </a:lnTo>
                  <a:lnTo>
                    <a:pt x="9159" y="7513"/>
                  </a:lnTo>
                  <a:lnTo>
                    <a:pt x="9189" y="7586"/>
                  </a:lnTo>
                  <a:lnTo>
                    <a:pt x="9215" y="7660"/>
                  </a:lnTo>
                  <a:lnTo>
                    <a:pt x="9238" y="7736"/>
                  </a:lnTo>
                  <a:lnTo>
                    <a:pt x="10653" y="7357"/>
                  </a:lnTo>
                  <a:lnTo>
                    <a:pt x="10629" y="7281"/>
                  </a:lnTo>
                  <a:lnTo>
                    <a:pt x="10597" y="7209"/>
                  </a:lnTo>
                  <a:lnTo>
                    <a:pt x="10557" y="7140"/>
                  </a:lnTo>
                  <a:lnTo>
                    <a:pt x="10510" y="7075"/>
                  </a:lnTo>
                  <a:lnTo>
                    <a:pt x="10456" y="7015"/>
                  </a:lnTo>
                  <a:lnTo>
                    <a:pt x="8780" y="5339"/>
                  </a:lnTo>
                  <a:lnTo>
                    <a:pt x="7294" y="3853"/>
                  </a:lnTo>
                  <a:lnTo>
                    <a:pt x="7478" y="3166"/>
                  </a:lnTo>
                  <a:lnTo>
                    <a:pt x="7501" y="3088"/>
                  </a:lnTo>
                  <a:lnTo>
                    <a:pt x="7528" y="3012"/>
                  </a:lnTo>
                  <a:lnTo>
                    <a:pt x="7559" y="2938"/>
                  </a:lnTo>
                  <a:lnTo>
                    <a:pt x="7593" y="2866"/>
                  </a:lnTo>
                  <a:lnTo>
                    <a:pt x="7631" y="2797"/>
                  </a:lnTo>
                  <a:lnTo>
                    <a:pt x="7673" y="2729"/>
                  </a:lnTo>
                  <a:lnTo>
                    <a:pt x="7718" y="2664"/>
                  </a:lnTo>
                  <a:lnTo>
                    <a:pt x="7766" y="2602"/>
                  </a:lnTo>
                  <a:lnTo>
                    <a:pt x="7817" y="2542"/>
                  </a:lnTo>
                  <a:lnTo>
                    <a:pt x="7871" y="2485"/>
                  </a:lnTo>
                  <a:lnTo>
                    <a:pt x="7928" y="2431"/>
                  </a:lnTo>
                  <a:lnTo>
                    <a:pt x="7988" y="2380"/>
                  </a:lnTo>
                  <a:lnTo>
                    <a:pt x="8050" y="2332"/>
                  </a:lnTo>
                  <a:lnTo>
                    <a:pt x="8115" y="2287"/>
                  </a:lnTo>
                  <a:lnTo>
                    <a:pt x="8183" y="2245"/>
                  </a:lnTo>
                  <a:lnTo>
                    <a:pt x="8252" y="2207"/>
                  </a:lnTo>
                  <a:lnTo>
                    <a:pt x="8324" y="2173"/>
                  </a:lnTo>
                  <a:lnTo>
                    <a:pt x="8398" y="2142"/>
                  </a:lnTo>
                  <a:lnTo>
                    <a:pt x="8474" y="2115"/>
                  </a:lnTo>
                  <a:lnTo>
                    <a:pt x="8552" y="2092"/>
                  </a:lnTo>
                  <a:lnTo>
                    <a:pt x="9514" y="1834"/>
                  </a:lnTo>
                  <a:lnTo>
                    <a:pt x="8561" y="881"/>
                  </a:lnTo>
                  <a:lnTo>
                    <a:pt x="7177" y="1252"/>
                  </a:lnTo>
                  <a:lnTo>
                    <a:pt x="7100" y="1277"/>
                  </a:lnTo>
                  <a:lnTo>
                    <a:pt x="7027" y="1309"/>
                  </a:lnTo>
                  <a:lnTo>
                    <a:pt x="6958" y="1349"/>
                  </a:lnTo>
                  <a:lnTo>
                    <a:pt x="6894" y="1396"/>
                  </a:lnTo>
                  <a:lnTo>
                    <a:pt x="6835" y="1449"/>
                  </a:lnTo>
                  <a:lnTo>
                    <a:pt x="6782" y="1508"/>
                  </a:lnTo>
                  <a:lnTo>
                    <a:pt x="6736" y="1572"/>
                  </a:lnTo>
                  <a:lnTo>
                    <a:pt x="6696" y="1640"/>
                  </a:lnTo>
                  <a:lnTo>
                    <a:pt x="6663" y="1714"/>
                  </a:lnTo>
                  <a:lnTo>
                    <a:pt x="6638" y="1791"/>
                  </a:lnTo>
                  <a:lnTo>
                    <a:pt x="6267" y="3175"/>
                  </a:lnTo>
                  <a:lnTo>
                    <a:pt x="6175" y="3518"/>
                  </a:lnTo>
                  <a:lnTo>
                    <a:pt x="3175" y="4322"/>
                  </a:lnTo>
                  <a:lnTo>
                    <a:pt x="1791" y="4693"/>
                  </a:lnTo>
                  <a:lnTo>
                    <a:pt x="1714" y="4718"/>
                  </a:lnTo>
                  <a:lnTo>
                    <a:pt x="1640" y="4751"/>
                  </a:lnTo>
                  <a:lnTo>
                    <a:pt x="1571" y="4791"/>
                  </a:lnTo>
                  <a:lnTo>
                    <a:pt x="1507" y="4837"/>
                  </a:lnTo>
                  <a:lnTo>
                    <a:pt x="1449" y="4890"/>
                  </a:lnTo>
                  <a:lnTo>
                    <a:pt x="1396" y="4949"/>
                  </a:lnTo>
                  <a:lnTo>
                    <a:pt x="1349" y="5013"/>
                  </a:lnTo>
                  <a:lnTo>
                    <a:pt x="1309" y="5082"/>
                  </a:lnTo>
                  <a:lnTo>
                    <a:pt x="1277" y="5155"/>
                  </a:lnTo>
                  <a:lnTo>
                    <a:pt x="1251" y="5232"/>
                  </a:lnTo>
                  <a:lnTo>
                    <a:pt x="881" y="6616"/>
                  </a:lnTo>
                  <a:lnTo>
                    <a:pt x="25" y="9810"/>
                  </a:lnTo>
                  <a:lnTo>
                    <a:pt x="8" y="9889"/>
                  </a:lnTo>
                  <a:lnTo>
                    <a:pt x="0" y="9969"/>
                  </a:lnTo>
                  <a:lnTo>
                    <a:pt x="0" y="10048"/>
                  </a:lnTo>
                  <a:lnTo>
                    <a:pt x="8" y="10127"/>
                  </a:lnTo>
                  <a:lnTo>
                    <a:pt x="25" y="10204"/>
                  </a:lnTo>
                  <a:lnTo>
                    <a:pt x="1141" y="9905"/>
                  </a:lnTo>
                  <a:lnTo>
                    <a:pt x="25" y="10204"/>
                  </a:lnTo>
                  <a:lnTo>
                    <a:pt x="49" y="10280"/>
                  </a:lnTo>
                  <a:lnTo>
                    <a:pt x="81" y="10352"/>
                  </a:lnTo>
                  <a:lnTo>
                    <a:pt x="121" y="10421"/>
                  </a:lnTo>
                  <a:lnTo>
                    <a:pt x="168" y="10486"/>
                  </a:lnTo>
                  <a:lnTo>
                    <a:pt x="222" y="10546"/>
                  </a:lnTo>
                  <a:lnTo>
                    <a:pt x="1898" y="12222"/>
                  </a:lnTo>
                  <a:lnTo>
                    <a:pt x="2723" y="11396"/>
                  </a:lnTo>
                  <a:lnTo>
                    <a:pt x="1833" y="10506"/>
                  </a:lnTo>
                  <a:lnTo>
                    <a:pt x="1777" y="10447"/>
                  </a:lnTo>
                  <a:lnTo>
                    <a:pt x="1725" y="10386"/>
                  </a:lnTo>
                  <a:lnTo>
                    <a:pt x="1676" y="10322"/>
                  </a:lnTo>
                  <a:lnTo>
                    <a:pt x="1631" y="10256"/>
                  </a:lnTo>
                  <a:lnTo>
                    <a:pt x="1590" y="10189"/>
                  </a:lnTo>
                  <a:lnTo>
                    <a:pt x="1553" y="10119"/>
                  </a:lnTo>
                  <a:lnTo>
                    <a:pt x="1519" y="10048"/>
                  </a:lnTo>
                  <a:lnTo>
                    <a:pt x="1489" y="9975"/>
                  </a:lnTo>
                  <a:lnTo>
                    <a:pt x="1462" y="9901"/>
                  </a:lnTo>
                  <a:lnTo>
                    <a:pt x="1440" y="9825"/>
                  </a:lnTo>
                  <a:lnTo>
                    <a:pt x="1422" y="9749"/>
                  </a:lnTo>
                  <a:lnTo>
                    <a:pt x="1407" y="9671"/>
                  </a:lnTo>
                  <a:lnTo>
                    <a:pt x="1397" y="9593"/>
                  </a:lnTo>
                  <a:lnTo>
                    <a:pt x="1391" y="9514"/>
                  </a:lnTo>
                  <a:lnTo>
                    <a:pt x="1388" y="9435"/>
                  </a:lnTo>
                  <a:lnTo>
                    <a:pt x="1390" y="9356"/>
                  </a:lnTo>
                  <a:lnTo>
                    <a:pt x="1396" y="9276"/>
                  </a:lnTo>
                  <a:lnTo>
                    <a:pt x="1407" y="9197"/>
                  </a:lnTo>
                  <a:lnTo>
                    <a:pt x="1421" y="9118"/>
                  </a:lnTo>
                  <a:lnTo>
                    <a:pt x="1440" y="9039"/>
                  </a:lnTo>
                  <a:lnTo>
                    <a:pt x="1834" y="7570"/>
                  </a:lnTo>
                  <a:lnTo>
                    <a:pt x="2092" y="6607"/>
                  </a:lnTo>
                  <a:lnTo>
                    <a:pt x="2115" y="6529"/>
                  </a:lnTo>
                  <a:lnTo>
                    <a:pt x="2142" y="6454"/>
                  </a:lnTo>
                  <a:lnTo>
                    <a:pt x="2173" y="6380"/>
                  </a:lnTo>
                  <a:lnTo>
                    <a:pt x="2207" y="6308"/>
                  </a:lnTo>
                  <a:lnTo>
                    <a:pt x="2245" y="6238"/>
                  </a:lnTo>
                  <a:lnTo>
                    <a:pt x="2287" y="6171"/>
                  </a:lnTo>
                  <a:lnTo>
                    <a:pt x="2331" y="6106"/>
                  </a:lnTo>
                  <a:lnTo>
                    <a:pt x="2379" y="6043"/>
                  </a:lnTo>
                  <a:lnTo>
                    <a:pt x="2431" y="5983"/>
                  </a:lnTo>
                  <a:lnTo>
                    <a:pt x="2485" y="5926"/>
                  </a:lnTo>
                  <a:lnTo>
                    <a:pt x="2542" y="5872"/>
                  </a:lnTo>
                  <a:lnTo>
                    <a:pt x="2602" y="5821"/>
                  </a:lnTo>
                  <a:lnTo>
                    <a:pt x="2664" y="5773"/>
                  </a:lnTo>
                  <a:lnTo>
                    <a:pt x="2729" y="5728"/>
                  </a:lnTo>
                  <a:lnTo>
                    <a:pt x="2796" y="5687"/>
                  </a:lnTo>
                  <a:lnTo>
                    <a:pt x="2866" y="5649"/>
                  </a:lnTo>
                  <a:lnTo>
                    <a:pt x="2938" y="5614"/>
                  </a:lnTo>
                  <a:lnTo>
                    <a:pt x="3012" y="5583"/>
                  </a:lnTo>
                  <a:lnTo>
                    <a:pt x="3088" y="5556"/>
                  </a:lnTo>
                  <a:lnTo>
                    <a:pt x="3166" y="5533"/>
                  </a:lnTo>
                  <a:lnTo>
                    <a:pt x="4128" y="5275"/>
                  </a:lnTo>
                  <a:lnTo>
                    <a:pt x="5597" y="4881"/>
                  </a:lnTo>
                  <a:lnTo>
                    <a:pt x="5676" y="4863"/>
                  </a:lnTo>
                  <a:lnTo>
                    <a:pt x="5755" y="4848"/>
                  </a:lnTo>
                  <a:lnTo>
                    <a:pt x="5821" y="4840"/>
                  </a:lnTo>
                  <a:lnTo>
                    <a:pt x="5411" y="6368"/>
                  </a:lnTo>
                  <a:lnTo>
                    <a:pt x="5394" y="6448"/>
                  </a:lnTo>
                  <a:lnTo>
                    <a:pt x="5386" y="6527"/>
                  </a:lnTo>
                  <a:lnTo>
                    <a:pt x="5386" y="6607"/>
                  </a:lnTo>
                  <a:lnTo>
                    <a:pt x="5395" y="6686"/>
                  </a:lnTo>
                  <a:lnTo>
                    <a:pt x="5411" y="6763"/>
                  </a:lnTo>
                  <a:lnTo>
                    <a:pt x="5436" y="6838"/>
                  </a:lnTo>
                  <a:lnTo>
                    <a:pt x="5468" y="6911"/>
                  </a:lnTo>
                  <a:lnTo>
                    <a:pt x="5507" y="6980"/>
                  </a:lnTo>
                  <a:lnTo>
                    <a:pt x="5554" y="7045"/>
                  </a:lnTo>
                  <a:lnTo>
                    <a:pt x="5609" y="7105"/>
                  </a:lnTo>
                  <a:lnTo>
                    <a:pt x="7284" y="8780"/>
                  </a:lnTo>
                  <a:lnTo>
                    <a:pt x="8770" y="10267"/>
                  </a:lnTo>
                  <a:lnTo>
                    <a:pt x="8586" y="10954"/>
                  </a:lnTo>
                  <a:lnTo>
                    <a:pt x="8563" y="11032"/>
                  </a:lnTo>
                  <a:lnTo>
                    <a:pt x="8536" y="11107"/>
                  </a:lnTo>
                  <a:lnTo>
                    <a:pt x="8506" y="11181"/>
                  </a:lnTo>
                  <a:lnTo>
                    <a:pt x="8471" y="11253"/>
                  </a:lnTo>
                  <a:lnTo>
                    <a:pt x="8433" y="11323"/>
                  </a:lnTo>
                  <a:lnTo>
                    <a:pt x="8391" y="11390"/>
                  </a:lnTo>
                  <a:lnTo>
                    <a:pt x="8347" y="11455"/>
                  </a:lnTo>
                  <a:lnTo>
                    <a:pt x="8299" y="11518"/>
                  </a:lnTo>
                  <a:lnTo>
                    <a:pt x="8247" y="11578"/>
                  </a:lnTo>
                  <a:lnTo>
                    <a:pt x="8193" y="11635"/>
                  </a:lnTo>
                  <a:lnTo>
                    <a:pt x="8136" y="11689"/>
                  </a:lnTo>
                  <a:lnTo>
                    <a:pt x="8076" y="11740"/>
                  </a:lnTo>
                  <a:lnTo>
                    <a:pt x="8014" y="11788"/>
                  </a:lnTo>
                  <a:lnTo>
                    <a:pt x="7949" y="11833"/>
                  </a:lnTo>
                  <a:lnTo>
                    <a:pt x="7882" y="11874"/>
                  </a:lnTo>
                  <a:lnTo>
                    <a:pt x="7812" y="11912"/>
                  </a:lnTo>
                  <a:lnTo>
                    <a:pt x="7740" y="11947"/>
                  </a:lnTo>
                  <a:lnTo>
                    <a:pt x="7666" y="11978"/>
                  </a:lnTo>
                  <a:lnTo>
                    <a:pt x="7590" y="12005"/>
                  </a:lnTo>
                  <a:lnTo>
                    <a:pt x="7512" y="12028"/>
                  </a:lnTo>
                  <a:lnTo>
                    <a:pt x="6550" y="12286"/>
                  </a:lnTo>
                  <a:lnTo>
                    <a:pt x="7503" y="13239"/>
                  </a:lnTo>
                  <a:lnTo>
                    <a:pt x="8887" y="12868"/>
                  </a:lnTo>
                  <a:lnTo>
                    <a:pt x="8964" y="12843"/>
                  </a:lnTo>
                  <a:lnTo>
                    <a:pt x="9038" y="12810"/>
                  </a:lnTo>
                  <a:lnTo>
                    <a:pt x="9107" y="12770"/>
                  </a:lnTo>
                  <a:lnTo>
                    <a:pt x="9171" y="12724"/>
                  </a:lnTo>
                  <a:lnTo>
                    <a:pt x="9229" y="12671"/>
                  </a:lnTo>
                  <a:lnTo>
                    <a:pt x="9282" y="12612"/>
                  </a:lnTo>
                  <a:lnTo>
                    <a:pt x="9329" y="12548"/>
                  </a:lnTo>
                  <a:lnTo>
                    <a:pt x="9369" y="12479"/>
                  </a:lnTo>
                  <a:lnTo>
                    <a:pt x="9401" y="12406"/>
                  </a:lnTo>
                  <a:lnTo>
                    <a:pt x="9427" y="12329"/>
                  </a:lnTo>
                  <a:lnTo>
                    <a:pt x="9797" y="10945"/>
                  </a:lnTo>
                  <a:lnTo>
                    <a:pt x="9889" y="10601"/>
                  </a:lnTo>
                  <a:lnTo>
                    <a:pt x="12426" y="9922"/>
                  </a:lnTo>
                  <a:lnTo>
                    <a:pt x="12426" y="9334"/>
                  </a:lnTo>
                  <a:lnTo>
                    <a:pt x="12382" y="9290"/>
                  </a:lnTo>
                  <a:lnTo>
                    <a:pt x="12426" y="9334"/>
                  </a:lnTo>
                  <a:lnTo>
                    <a:pt x="12426" y="8713"/>
                  </a:lnTo>
                  <a:close/>
                  <a:moveTo>
                    <a:pt x="12426" y="164"/>
                  </a:moveTo>
                  <a:lnTo>
                    <a:pt x="12366" y="121"/>
                  </a:lnTo>
                  <a:lnTo>
                    <a:pt x="12297" y="82"/>
                  </a:lnTo>
                  <a:lnTo>
                    <a:pt x="12224" y="49"/>
                  </a:lnTo>
                  <a:lnTo>
                    <a:pt x="12149" y="25"/>
                  </a:lnTo>
                  <a:lnTo>
                    <a:pt x="12072" y="9"/>
                  </a:lnTo>
                  <a:lnTo>
                    <a:pt x="11993" y="0"/>
                  </a:lnTo>
                  <a:lnTo>
                    <a:pt x="11914" y="0"/>
                  </a:lnTo>
                  <a:lnTo>
                    <a:pt x="11834" y="8"/>
                  </a:lnTo>
                  <a:lnTo>
                    <a:pt x="11754" y="25"/>
                  </a:lnTo>
                  <a:lnTo>
                    <a:pt x="8561" y="881"/>
                  </a:lnTo>
                  <a:lnTo>
                    <a:pt x="9514" y="1834"/>
                  </a:lnTo>
                  <a:lnTo>
                    <a:pt x="10984" y="1440"/>
                  </a:lnTo>
                  <a:lnTo>
                    <a:pt x="11062" y="1421"/>
                  </a:lnTo>
                  <a:lnTo>
                    <a:pt x="11142" y="1407"/>
                  </a:lnTo>
                  <a:lnTo>
                    <a:pt x="11221" y="1396"/>
                  </a:lnTo>
                  <a:lnTo>
                    <a:pt x="11301" y="1390"/>
                  </a:lnTo>
                  <a:lnTo>
                    <a:pt x="11380" y="1388"/>
                  </a:lnTo>
                  <a:lnTo>
                    <a:pt x="11459" y="1391"/>
                  </a:lnTo>
                  <a:lnTo>
                    <a:pt x="11538" y="1397"/>
                  </a:lnTo>
                  <a:lnTo>
                    <a:pt x="11616" y="1407"/>
                  </a:lnTo>
                  <a:lnTo>
                    <a:pt x="11694" y="1422"/>
                  </a:lnTo>
                  <a:lnTo>
                    <a:pt x="11770" y="1440"/>
                  </a:lnTo>
                  <a:lnTo>
                    <a:pt x="11845" y="1463"/>
                  </a:lnTo>
                  <a:lnTo>
                    <a:pt x="11920" y="1489"/>
                  </a:lnTo>
                  <a:lnTo>
                    <a:pt x="11993" y="1519"/>
                  </a:lnTo>
                  <a:lnTo>
                    <a:pt x="12064" y="1553"/>
                  </a:lnTo>
                  <a:lnTo>
                    <a:pt x="12134" y="1590"/>
                  </a:lnTo>
                  <a:lnTo>
                    <a:pt x="12201" y="1632"/>
                  </a:lnTo>
                  <a:lnTo>
                    <a:pt x="12267" y="1677"/>
                  </a:lnTo>
                  <a:lnTo>
                    <a:pt x="12331" y="1725"/>
                  </a:lnTo>
                  <a:lnTo>
                    <a:pt x="12392" y="1778"/>
                  </a:lnTo>
                  <a:lnTo>
                    <a:pt x="12426" y="1809"/>
                  </a:lnTo>
                  <a:lnTo>
                    <a:pt x="12426" y="164"/>
                  </a:lnTo>
                  <a:close/>
                </a:path>
              </a:pathLst>
            </a:custGeom>
            <a:solidFill>
              <a:srgbClr val="337B86">
                <a:alpha val="3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cs-CZ">
                <a:pattFill prst="pct5">
                  <a:fgClr>
                    <a:schemeClr val="tx1"/>
                  </a:fgClr>
                  <a:bgClr>
                    <a:schemeClr val="bg1"/>
                  </a:bgClr>
                </a:pattFill>
              </a:endParaRPr>
            </a:p>
          </p:txBody>
        </p:sp>
        <p:sp>
          <p:nvSpPr>
            <p:cNvPr id="6" name="AutoShape 79">
              <a:extLst>
                <a:ext uri="{FF2B5EF4-FFF2-40B4-BE49-F238E27FC236}">
                  <a16:creationId xmlns:a16="http://schemas.microsoft.com/office/drawing/2014/main" id="{25727174-3F51-E22E-FE23-A27B025B4F9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2" y="22671"/>
              <a:ext cx="7393" cy="8788"/>
            </a:xfrm>
            <a:custGeom>
              <a:avLst/>
              <a:gdLst>
                <a:gd name="T0" fmla="+- 0 9144 6063"/>
                <a:gd name="T1" fmla="*/ T0 w 7393"/>
                <a:gd name="T2" fmla="+- 0 30580 22672"/>
                <a:gd name="T3" fmla="*/ 30580 h 8788"/>
                <a:gd name="T4" fmla="+- 0 8816 6063"/>
                <a:gd name="T5" fmla="*/ T4 w 7393"/>
                <a:gd name="T6" fmla="+- 0 30580 22672"/>
                <a:gd name="T7" fmla="*/ 30580 h 8788"/>
                <a:gd name="T8" fmla="+- 0 8510 6063"/>
                <a:gd name="T9" fmla="*/ T8 w 7393"/>
                <a:gd name="T10" fmla="+- 0 30468 22672"/>
                <a:gd name="T11" fmla="*/ 30468 h 8788"/>
                <a:gd name="T12" fmla="+- 0 7759 6063"/>
                <a:gd name="T13" fmla="*/ T12 w 7393"/>
                <a:gd name="T14" fmla="+- 0 29763 22672"/>
                <a:gd name="T15" fmla="*/ 29763 h 8788"/>
                <a:gd name="T16" fmla="+- 0 7053 6063"/>
                <a:gd name="T17" fmla="*/ T16 w 7393"/>
                <a:gd name="T18" fmla="+- 0 29011 22672"/>
                <a:gd name="T19" fmla="*/ 29011 h 8788"/>
                <a:gd name="T20" fmla="+- 0 6079 6063"/>
                <a:gd name="T21" fmla="*/ T20 w 7393"/>
                <a:gd name="T22" fmla="+- 0 29021 22672"/>
                <a:gd name="T23" fmla="*/ 29021 h 8788"/>
                <a:gd name="T24" fmla="+- 0 6202 6063"/>
                <a:gd name="T25" fmla="*/ T24 w 7393"/>
                <a:gd name="T26" fmla="+- 0 29234 22672"/>
                <a:gd name="T27" fmla="*/ 29234 h 8788"/>
                <a:gd name="T28" fmla="+- 0 8387 6063"/>
                <a:gd name="T29" fmla="*/ T28 w 7393"/>
                <a:gd name="T30" fmla="+- 0 31396 22672"/>
                <a:gd name="T31" fmla="*/ 31396 h 8788"/>
                <a:gd name="T32" fmla="+- 0 8623 6063"/>
                <a:gd name="T33" fmla="*/ T32 w 7393"/>
                <a:gd name="T34" fmla="+- 0 31459 22672"/>
                <a:gd name="T35" fmla="*/ 31459 h 8788"/>
                <a:gd name="T36" fmla="+- 0 12695 6063"/>
                <a:gd name="T37" fmla="*/ T36 w 7393"/>
                <a:gd name="T38" fmla="+- 0 27248 22672"/>
                <a:gd name="T39" fmla="*/ 27248 h 8788"/>
                <a:gd name="T40" fmla="+- 0 12572 6063"/>
                <a:gd name="T41" fmla="*/ T40 w 7393"/>
                <a:gd name="T42" fmla="+- 0 27036 22672"/>
                <a:gd name="T43" fmla="*/ 27036 h 8788"/>
                <a:gd name="T44" fmla="+- 0 10744 6063"/>
                <a:gd name="T45" fmla="*/ T44 w 7393"/>
                <a:gd name="T46" fmla="+- 0 24560 22672"/>
                <a:gd name="T47" fmla="*/ 24560 h 8788"/>
                <a:gd name="T48" fmla="+- 0 10908 6063"/>
                <a:gd name="T49" fmla="*/ T48 w 7393"/>
                <a:gd name="T50" fmla="+- 0 24276 22672"/>
                <a:gd name="T51" fmla="*/ 24276 h 8788"/>
                <a:gd name="T52" fmla="+- 0 11157 6063"/>
                <a:gd name="T53" fmla="*/ T52 w 7393"/>
                <a:gd name="T54" fmla="+- 0 24067 22672"/>
                <a:gd name="T55" fmla="*/ 24067 h 8788"/>
                <a:gd name="T56" fmla="+- 0 11986 6063"/>
                <a:gd name="T57" fmla="*/ T56 w 7393"/>
                <a:gd name="T58" fmla="+- 0 23811 22672"/>
                <a:gd name="T59" fmla="*/ 23811 h 8788"/>
                <a:gd name="T60" fmla="+- 0 10416 6063"/>
                <a:gd name="T61" fmla="*/ T60 w 7393"/>
                <a:gd name="T62" fmla="+- 0 23496 22672"/>
                <a:gd name="T63" fmla="*/ 23496 h 8788"/>
                <a:gd name="T64" fmla="+- 0 10243 6063"/>
                <a:gd name="T65" fmla="*/ T64 w 7393"/>
                <a:gd name="T66" fmla="+- 0 23668 22672"/>
                <a:gd name="T67" fmla="*/ 23668 h 8788"/>
                <a:gd name="T68" fmla="+- 0 9907 6063"/>
                <a:gd name="T69" fmla="*/ T68 w 7393"/>
                <a:gd name="T70" fmla="+- 0 24859 22672"/>
                <a:gd name="T71" fmla="*/ 24859 h 8788"/>
                <a:gd name="T72" fmla="+- 0 7119 6063"/>
                <a:gd name="T73" fmla="*/ T72 w 7393"/>
                <a:gd name="T74" fmla="+- 0 25611 22672"/>
                <a:gd name="T75" fmla="*/ 25611 h 8788"/>
                <a:gd name="T76" fmla="+- 0 6925 6063"/>
                <a:gd name="T77" fmla="*/ T76 w 7393"/>
                <a:gd name="T78" fmla="+- 0 25759 22672"/>
                <a:gd name="T79" fmla="*/ 25759 h 8788"/>
                <a:gd name="T80" fmla="+- 0 6612 6063"/>
                <a:gd name="T81" fmla="*/ T80 w 7393"/>
                <a:gd name="T82" fmla="+- 0 26788 22672"/>
                <a:gd name="T83" fmla="*/ 26788 h 8788"/>
                <a:gd name="T84" fmla="+- 0 6067 6063"/>
                <a:gd name="T85" fmla="*/ T84 w 7393"/>
                <a:gd name="T86" fmla="+- 0 28961 22672"/>
                <a:gd name="T87" fmla="*/ 28961 h 8788"/>
                <a:gd name="T88" fmla="+- 0 6932 6063"/>
                <a:gd name="T89" fmla="*/ T88 w 7393"/>
                <a:gd name="T90" fmla="+- 0 28624 22672"/>
                <a:gd name="T91" fmla="*/ 28624 h 8788"/>
                <a:gd name="T92" fmla="+- 0 6960 6063"/>
                <a:gd name="T93" fmla="*/ T92 w 7393"/>
                <a:gd name="T94" fmla="+- 0 28296 22672"/>
                <a:gd name="T95" fmla="*/ 28296 h 8788"/>
                <a:gd name="T96" fmla="+- 0 7423 6063"/>
                <a:gd name="T97" fmla="*/ T96 w 7393"/>
                <a:gd name="T98" fmla="+- 0 26625 22672"/>
                <a:gd name="T99" fmla="*/ 26625 h 8788"/>
                <a:gd name="T100" fmla="+- 0 7610 6063"/>
                <a:gd name="T101" fmla="*/ T100 w 7393"/>
                <a:gd name="T102" fmla="+- 0 26358 22672"/>
                <a:gd name="T103" fmla="*/ 26358 h 8788"/>
                <a:gd name="T104" fmla="+- 0 7877 6063"/>
                <a:gd name="T105" fmla="*/ T104 w 7393"/>
                <a:gd name="T106" fmla="+- 0 26171 22672"/>
                <a:gd name="T107" fmla="*/ 26171 h 8788"/>
                <a:gd name="T108" fmla="+- 0 8633 6063"/>
                <a:gd name="T109" fmla="*/ T108 w 7393"/>
                <a:gd name="T110" fmla="+- 0 25953 22672"/>
                <a:gd name="T111" fmla="*/ 25953 h 8788"/>
                <a:gd name="T112" fmla="+- 0 9432 6063"/>
                <a:gd name="T113" fmla="*/ T112 w 7393"/>
                <a:gd name="T114" fmla="+- 0 26633 22672"/>
                <a:gd name="T115" fmla="*/ 26633 h 8788"/>
                <a:gd name="T116" fmla="+- 0 9432 6063"/>
                <a:gd name="T117" fmla="*/ T116 w 7393"/>
                <a:gd name="T118" fmla="+- 0 26879 22672"/>
                <a:gd name="T119" fmla="*/ 26879 h 8788"/>
                <a:gd name="T120" fmla="+- 0 10281 6063"/>
                <a:gd name="T121" fmla="*/ T120 w 7393"/>
                <a:gd name="T122" fmla="+- 0 26400 22672"/>
                <a:gd name="T123" fmla="*/ 26400 h 8788"/>
                <a:gd name="T124" fmla="+- 0 10385 6063"/>
                <a:gd name="T125" fmla="*/ T124 w 7393"/>
                <a:gd name="T126" fmla="+- 0 25885 22672"/>
                <a:gd name="T127" fmla="*/ 25885 h 8788"/>
                <a:gd name="T128" fmla="+- 0 11569 6063"/>
                <a:gd name="T129" fmla="*/ T128 w 7393"/>
                <a:gd name="T130" fmla="+- 0 27061 22672"/>
                <a:gd name="T131" fmla="*/ 27061 h 8788"/>
                <a:gd name="T132" fmla="+- 0 11758 6063"/>
                <a:gd name="T133" fmla="*/ T132 w 7393"/>
                <a:gd name="T134" fmla="+- 0 27331 22672"/>
                <a:gd name="T135" fmla="*/ 27331 h 8788"/>
                <a:gd name="T136" fmla="+- 0 13456 6063"/>
                <a:gd name="T137" fmla="*/ T136 w 7393"/>
                <a:gd name="T138" fmla="+- 0 28185 22672"/>
                <a:gd name="T139" fmla="*/ 28185 h 8788"/>
                <a:gd name="T140" fmla="+- 0 12695 6063"/>
                <a:gd name="T141" fmla="*/ T140 w 7393"/>
                <a:gd name="T142" fmla="+- 0 27494 22672"/>
                <a:gd name="T143" fmla="*/ 27494 h 8788"/>
                <a:gd name="T144" fmla="+- 0 12695 6063"/>
                <a:gd name="T145" fmla="*/ T144 w 7393"/>
                <a:gd name="T146" fmla="+- 0 27248 22672"/>
                <a:gd name="T147" fmla="*/ 27248 h 8788"/>
                <a:gd name="T148" fmla="+- 0 11846 6063"/>
                <a:gd name="T149" fmla="*/ T148 w 7393"/>
                <a:gd name="T150" fmla="+- 0 27727 22672"/>
                <a:gd name="T151" fmla="*/ 27727 h 8788"/>
                <a:gd name="T152" fmla="+- 0 11742 6063"/>
                <a:gd name="T153" fmla="*/ T152 w 7393"/>
                <a:gd name="T154" fmla="+- 0 28243 22672"/>
                <a:gd name="T155" fmla="*/ 28243 h 8788"/>
                <a:gd name="T156" fmla="+- 0 10558 6063"/>
                <a:gd name="T157" fmla="*/ T156 w 7393"/>
                <a:gd name="T158" fmla="+- 0 27067 22672"/>
                <a:gd name="T159" fmla="*/ 27067 h 8788"/>
                <a:gd name="T160" fmla="+- 0 10369 6063"/>
                <a:gd name="T161" fmla="*/ T160 w 7393"/>
                <a:gd name="T162" fmla="+- 0 26796 22672"/>
                <a:gd name="T163" fmla="*/ 26796 h 8788"/>
                <a:gd name="T164" fmla="+- 0 9452 6063"/>
                <a:gd name="T165" fmla="*/ T164 w 7393"/>
                <a:gd name="T166" fmla="+- 0 26937 22672"/>
                <a:gd name="T167" fmla="*/ 26937 h 8788"/>
                <a:gd name="T168" fmla="+- 0 10598 6063"/>
                <a:gd name="T169" fmla="*/ T168 w 7393"/>
                <a:gd name="T170" fmla="+- 0 28135 22672"/>
                <a:gd name="T171" fmla="*/ 28135 h 8788"/>
                <a:gd name="T172" fmla="+- 0 11351 6063"/>
                <a:gd name="T173" fmla="*/ T172 w 7393"/>
                <a:gd name="T174" fmla="+- 0 29644 22672"/>
                <a:gd name="T175" fmla="*/ 29644 h 8788"/>
                <a:gd name="T176" fmla="+- 0 11164 6063"/>
                <a:gd name="T177" fmla="*/ T176 w 7393"/>
                <a:gd name="T178" fmla="+- 0 29912 22672"/>
                <a:gd name="T179" fmla="*/ 29912 h 8788"/>
                <a:gd name="T180" fmla="+- 0 10897 6063"/>
                <a:gd name="T181" fmla="*/ T180 w 7393"/>
                <a:gd name="T182" fmla="+- 0 30099 22672"/>
                <a:gd name="T183" fmla="*/ 30099 h 8788"/>
                <a:gd name="T184" fmla="+- 0 10734 6063"/>
                <a:gd name="T185" fmla="*/ T184 w 7393"/>
                <a:gd name="T186" fmla="+- 0 30910 22672"/>
                <a:gd name="T187" fmla="*/ 30910 h 8788"/>
                <a:gd name="T188" fmla="+- 0 11763 6063"/>
                <a:gd name="T189" fmla="*/ T188 w 7393"/>
                <a:gd name="T190" fmla="+- 0 30597 22672"/>
                <a:gd name="T191" fmla="*/ 30597 h 8788"/>
                <a:gd name="T192" fmla="+- 0 11911 6063"/>
                <a:gd name="T193" fmla="*/ T192 w 7393"/>
                <a:gd name="T194" fmla="+- 0 30403 22672"/>
                <a:gd name="T195" fmla="*/ 30403 h 8788"/>
                <a:gd name="T196" fmla="+- 0 13456 6063"/>
                <a:gd name="T197" fmla="*/ T196 w 7393"/>
                <a:gd name="T198" fmla="+- 0 28937 22672"/>
                <a:gd name="T199" fmla="*/ 28937 h 8788"/>
                <a:gd name="T200" fmla="+- 0 13442 6063"/>
                <a:gd name="T201" fmla="*/ T200 w 7393"/>
                <a:gd name="T202" fmla="+- 0 22672 22672"/>
                <a:gd name="T203" fmla="*/ 22672 h 8788"/>
                <a:gd name="T204" fmla="+- 0 12901 6063"/>
                <a:gd name="T205" fmla="*/ T204 w 7393"/>
                <a:gd name="T206" fmla="+- 0 23565 22672"/>
                <a:gd name="T207" fmla="*/ 23565 h 8788"/>
                <a:gd name="T208" fmla="+- 0 13230 6063"/>
                <a:gd name="T209" fmla="*/ T208 w 7393"/>
                <a:gd name="T210" fmla="+- 0 23537 22672"/>
                <a:gd name="T211" fmla="*/ 23537 h 8788"/>
                <a:gd name="T212" fmla="+- 0 13456 6063"/>
                <a:gd name="T213" fmla="*/ T212 w 7393"/>
                <a:gd name="T214" fmla="+- 0 23586 22672"/>
                <a:gd name="T215" fmla="*/ 23586 h 878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</a:cxnLst>
              <a:rect l="0" t="0" r="r" b="b"/>
              <a:pathLst>
                <a:path w="7393" h="8788">
                  <a:moveTo>
                    <a:pt x="4671" y="8238"/>
                  </a:moveTo>
                  <a:lnTo>
                    <a:pt x="4078" y="7645"/>
                  </a:lnTo>
                  <a:lnTo>
                    <a:pt x="3163" y="7890"/>
                  </a:lnTo>
                  <a:lnTo>
                    <a:pt x="3081" y="7908"/>
                  </a:lnTo>
                  <a:lnTo>
                    <a:pt x="2999" y="7919"/>
                  </a:lnTo>
                  <a:lnTo>
                    <a:pt x="2916" y="7922"/>
                  </a:lnTo>
                  <a:lnTo>
                    <a:pt x="2834" y="7918"/>
                  </a:lnTo>
                  <a:lnTo>
                    <a:pt x="2753" y="7908"/>
                  </a:lnTo>
                  <a:lnTo>
                    <a:pt x="2674" y="7890"/>
                  </a:lnTo>
                  <a:lnTo>
                    <a:pt x="2596" y="7865"/>
                  </a:lnTo>
                  <a:lnTo>
                    <a:pt x="2520" y="7834"/>
                  </a:lnTo>
                  <a:lnTo>
                    <a:pt x="2447" y="7796"/>
                  </a:lnTo>
                  <a:lnTo>
                    <a:pt x="2378" y="7752"/>
                  </a:lnTo>
                  <a:lnTo>
                    <a:pt x="2312" y="7702"/>
                  </a:lnTo>
                  <a:lnTo>
                    <a:pt x="2250" y="7645"/>
                  </a:lnTo>
                  <a:lnTo>
                    <a:pt x="1696" y="7091"/>
                  </a:lnTo>
                  <a:lnTo>
                    <a:pt x="1142" y="6537"/>
                  </a:lnTo>
                  <a:lnTo>
                    <a:pt x="1085" y="6475"/>
                  </a:lnTo>
                  <a:lnTo>
                    <a:pt x="1035" y="6409"/>
                  </a:lnTo>
                  <a:lnTo>
                    <a:pt x="990" y="6339"/>
                  </a:lnTo>
                  <a:lnTo>
                    <a:pt x="953" y="6267"/>
                  </a:lnTo>
                  <a:lnTo>
                    <a:pt x="922" y="6191"/>
                  </a:lnTo>
                  <a:lnTo>
                    <a:pt x="897" y="6113"/>
                  </a:lnTo>
                  <a:lnTo>
                    <a:pt x="16" y="6349"/>
                  </a:lnTo>
                  <a:lnTo>
                    <a:pt x="36" y="6407"/>
                  </a:lnTo>
                  <a:lnTo>
                    <a:pt x="63" y="6463"/>
                  </a:lnTo>
                  <a:lnTo>
                    <a:pt x="97" y="6515"/>
                  </a:lnTo>
                  <a:lnTo>
                    <a:pt x="139" y="6562"/>
                  </a:lnTo>
                  <a:lnTo>
                    <a:pt x="1182" y="7605"/>
                  </a:lnTo>
                  <a:lnTo>
                    <a:pt x="2225" y="8648"/>
                  </a:lnTo>
                  <a:lnTo>
                    <a:pt x="2272" y="8689"/>
                  </a:lnTo>
                  <a:lnTo>
                    <a:pt x="2324" y="8724"/>
                  </a:lnTo>
                  <a:lnTo>
                    <a:pt x="2379" y="8751"/>
                  </a:lnTo>
                  <a:lnTo>
                    <a:pt x="2438" y="8771"/>
                  </a:lnTo>
                  <a:lnTo>
                    <a:pt x="2498" y="8783"/>
                  </a:lnTo>
                  <a:lnTo>
                    <a:pt x="2560" y="8787"/>
                  </a:lnTo>
                  <a:lnTo>
                    <a:pt x="2622" y="8783"/>
                  </a:lnTo>
                  <a:lnTo>
                    <a:pt x="2683" y="8771"/>
                  </a:lnTo>
                  <a:lnTo>
                    <a:pt x="4671" y="8238"/>
                  </a:lnTo>
                  <a:close/>
                  <a:moveTo>
                    <a:pt x="6632" y="4576"/>
                  </a:moveTo>
                  <a:lnTo>
                    <a:pt x="6612" y="4518"/>
                  </a:lnTo>
                  <a:lnTo>
                    <a:pt x="6585" y="4463"/>
                  </a:lnTo>
                  <a:lnTo>
                    <a:pt x="6551" y="4411"/>
                  </a:lnTo>
                  <a:lnTo>
                    <a:pt x="6509" y="4364"/>
                  </a:lnTo>
                  <a:lnTo>
                    <a:pt x="5466" y="3321"/>
                  </a:lnTo>
                  <a:lnTo>
                    <a:pt x="4541" y="2395"/>
                  </a:lnTo>
                  <a:lnTo>
                    <a:pt x="4656" y="1968"/>
                  </a:lnTo>
                  <a:lnTo>
                    <a:pt x="4681" y="1888"/>
                  </a:lnTo>
                  <a:lnTo>
                    <a:pt x="4713" y="1811"/>
                  </a:lnTo>
                  <a:lnTo>
                    <a:pt x="4751" y="1738"/>
                  </a:lnTo>
                  <a:lnTo>
                    <a:pt x="4795" y="1669"/>
                  </a:lnTo>
                  <a:lnTo>
                    <a:pt x="4845" y="1604"/>
                  </a:lnTo>
                  <a:lnTo>
                    <a:pt x="4900" y="1544"/>
                  </a:lnTo>
                  <a:lnTo>
                    <a:pt x="4960" y="1489"/>
                  </a:lnTo>
                  <a:lnTo>
                    <a:pt x="5025" y="1439"/>
                  </a:lnTo>
                  <a:lnTo>
                    <a:pt x="5094" y="1395"/>
                  </a:lnTo>
                  <a:lnTo>
                    <a:pt x="5167" y="1356"/>
                  </a:lnTo>
                  <a:lnTo>
                    <a:pt x="5244" y="1324"/>
                  </a:lnTo>
                  <a:lnTo>
                    <a:pt x="5324" y="1299"/>
                  </a:lnTo>
                  <a:lnTo>
                    <a:pt x="5923" y="1139"/>
                  </a:lnTo>
                  <a:lnTo>
                    <a:pt x="5330" y="545"/>
                  </a:lnTo>
                  <a:lnTo>
                    <a:pt x="4468" y="776"/>
                  </a:lnTo>
                  <a:lnTo>
                    <a:pt x="4409" y="796"/>
                  </a:lnTo>
                  <a:lnTo>
                    <a:pt x="4353" y="824"/>
                  </a:lnTo>
                  <a:lnTo>
                    <a:pt x="4302" y="858"/>
                  </a:lnTo>
                  <a:lnTo>
                    <a:pt x="4255" y="899"/>
                  </a:lnTo>
                  <a:lnTo>
                    <a:pt x="4215" y="945"/>
                  </a:lnTo>
                  <a:lnTo>
                    <a:pt x="4180" y="996"/>
                  </a:lnTo>
                  <a:lnTo>
                    <a:pt x="4153" y="1052"/>
                  </a:lnTo>
                  <a:lnTo>
                    <a:pt x="4133" y="1112"/>
                  </a:lnTo>
                  <a:lnTo>
                    <a:pt x="3902" y="1973"/>
                  </a:lnTo>
                  <a:lnTo>
                    <a:pt x="3844" y="2187"/>
                  </a:lnTo>
                  <a:lnTo>
                    <a:pt x="1977" y="2687"/>
                  </a:lnTo>
                  <a:lnTo>
                    <a:pt x="1115" y="2918"/>
                  </a:lnTo>
                  <a:lnTo>
                    <a:pt x="1056" y="2939"/>
                  </a:lnTo>
                  <a:lnTo>
                    <a:pt x="1000" y="2966"/>
                  </a:lnTo>
                  <a:lnTo>
                    <a:pt x="949" y="3001"/>
                  </a:lnTo>
                  <a:lnTo>
                    <a:pt x="902" y="3041"/>
                  </a:lnTo>
                  <a:lnTo>
                    <a:pt x="862" y="3087"/>
                  </a:lnTo>
                  <a:lnTo>
                    <a:pt x="827" y="3139"/>
                  </a:lnTo>
                  <a:lnTo>
                    <a:pt x="800" y="3194"/>
                  </a:lnTo>
                  <a:lnTo>
                    <a:pt x="780" y="3254"/>
                  </a:lnTo>
                  <a:lnTo>
                    <a:pt x="549" y="4116"/>
                  </a:lnTo>
                  <a:lnTo>
                    <a:pt x="16" y="6103"/>
                  </a:lnTo>
                  <a:lnTo>
                    <a:pt x="4" y="6165"/>
                  </a:lnTo>
                  <a:lnTo>
                    <a:pt x="0" y="6227"/>
                  </a:lnTo>
                  <a:lnTo>
                    <a:pt x="4" y="6289"/>
                  </a:lnTo>
                  <a:lnTo>
                    <a:pt x="16" y="6349"/>
                  </a:lnTo>
                  <a:lnTo>
                    <a:pt x="897" y="6113"/>
                  </a:lnTo>
                  <a:lnTo>
                    <a:pt x="879" y="6033"/>
                  </a:lnTo>
                  <a:lnTo>
                    <a:pt x="869" y="5952"/>
                  </a:lnTo>
                  <a:lnTo>
                    <a:pt x="865" y="5870"/>
                  </a:lnTo>
                  <a:lnTo>
                    <a:pt x="868" y="5788"/>
                  </a:lnTo>
                  <a:lnTo>
                    <a:pt x="879" y="5706"/>
                  </a:lnTo>
                  <a:lnTo>
                    <a:pt x="897" y="5624"/>
                  </a:lnTo>
                  <a:lnTo>
                    <a:pt x="1142" y="4709"/>
                  </a:lnTo>
                  <a:lnTo>
                    <a:pt x="1303" y="4110"/>
                  </a:lnTo>
                  <a:lnTo>
                    <a:pt x="1328" y="4030"/>
                  </a:lnTo>
                  <a:lnTo>
                    <a:pt x="1360" y="3953"/>
                  </a:lnTo>
                  <a:lnTo>
                    <a:pt x="1398" y="3880"/>
                  </a:lnTo>
                  <a:lnTo>
                    <a:pt x="1442" y="3811"/>
                  </a:lnTo>
                  <a:lnTo>
                    <a:pt x="1492" y="3746"/>
                  </a:lnTo>
                  <a:lnTo>
                    <a:pt x="1547" y="3686"/>
                  </a:lnTo>
                  <a:lnTo>
                    <a:pt x="1607" y="3631"/>
                  </a:lnTo>
                  <a:lnTo>
                    <a:pt x="1672" y="3581"/>
                  </a:lnTo>
                  <a:lnTo>
                    <a:pt x="1741" y="3537"/>
                  </a:lnTo>
                  <a:lnTo>
                    <a:pt x="1814" y="3499"/>
                  </a:lnTo>
                  <a:lnTo>
                    <a:pt x="1891" y="3467"/>
                  </a:lnTo>
                  <a:lnTo>
                    <a:pt x="1971" y="3441"/>
                  </a:lnTo>
                  <a:lnTo>
                    <a:pt x="2570" y="3281"/>
                  </a:lnTo>
                  <a:lnTo>
                    <a:pt x="3485" y="3036"/>
                  </a:lnTo>
                  <a:lnTo>
                    <a:pt x="3567" y="3018"/>
                  </a:lnTo>
                  <a:lnTo>
                    <a:pt x="3624" y="3010"/>
                  </a:lnTo>
                  <a:lnTo>
                    <a:pt x="3369" y="3961"/>
                  </a:lnTo>
                  <a:lnTo>
                    <a:pt x="3357" y="4023"/>
                  </a:lnTo>
                  <a:lnTo>
                    <a:pt x="3353" y="4085"/>
                  </a:lnTo>
                  <a:lnTo>
                    <a:pt x="3357" y="4147"/>
                  </a:lnTo>
                  <a:lnTo>
                    <a:pt x="3369" y="4207"/>
                  </a:lnTo>
                  <a:lnTo>
                    <a:pt x="4250" y="3971"/>
                  </a:lnTo>
                  <a:lnTo>
                    <a:pt x="4232" y="3891"/>
                  </a:lnTo>
                  <a:lnTo>
                    <a:pt x="4221" y="3810"/>
                  </a:lnTo>
                  <a:lnTo>
                    <a:pt x="4218" y="3728"/>
                  </a:lnTo>
                  <a:lnTo>
                    <a:pt x="4221" y="3646"/>
                  </a:lnTo>
                  <a:lnTo>
                    <a:pt x="4232" y="3563"/>
                  </a:lnTo>
                  <a:lnTo>
                    <a:pt x="4250" y="3481"/>
                  </a:lnTo>
                  <a:lnTo>
                    <a:pt x="4322" y="3213"/>
                  </a:lnTo>
                  <a:lnTo>
                    <a:pt x="4336" y="3224"/>
                  </a:lnTo>
                  <a:lnTo>
                    <a:pt x="4398" y="3280"/>
                  </a:lnTo>
                  <a:lnTo>
                    <a:pt x="4952" y="3835"/>
                  </a:lnTo>
                  <a:lnTo>
                    <a:pt x="5506" y="4389"/>
                  </a:lnTo>
                  <a:lnTo>
                    <a:pt x="5563" y="4451"/>
                  </a:lnTo>
                  <a:lnTo>
                    <a:pt x="5614" y="4517"/>
                  </a:lnTo>
                  <a:lnTo>
                    <a:pt x="5658" y="4586"/>
                  </a:lnTo>
                  <a:lnTo>
                    <a:pt x="5695" y="4659"/>
                  </a:lnTo>
                  <a:lnTo>
                    <a:pt x="5727" y="4735"/>
                  </a:lnTo>
                  <a:lnTo>
                    <a:pt x="5751" y="4812"/>
                  </a:lnTo>
                  <a:lnTo>
                    <a:pt x="6632" y="4576"/>
                  </a:lnTo>
                  <a:close/>
                  <a:moveTo>
                    <a:pt x="7393" y="5513"/>
                  </a:moveTo>
                  <a:lnTo>
                    <a:pt x="6516" y="5748"/>
                  </a:lnTo>
                  <a:lnTo>
                    <a:pt x="6434" y="5766"/>
                  </a:lnTo>
                  <a:lnTo>
                    <a:pt x="6377" y="5773"/>
                  </a:lnTo>
                  <a:lnTo>
                    <a:pt x="6632" y="4822"/>
                  </a:lnTo>
                  <a:lnTo>
                    <a:pt x="6644" y="4760"/>
                  </a:lnTo>
                  <a:lnTo>
                    <a:pt x="6648" y="4698"/>
                  </a:lnTo>
                  <a:lnTo>
                    <a:pt x="6644" y="4637"/>
                  </a:lnTo>
                  <a:lnTo>
                    <a:pt x="6632" y="4576"/>
                  </a:lnTo>
                  <a:lnTo>
                    <a:pt x="5751" y="4812"/>
                  </a:lnTo>
                  <a:lnTo>
                    <a:pt x="5769" y="4892"/>
                  </a:lnTo>
                  <a:lnTo>
                    <a:pt x="5780" y="4973"/>
                  </a:lnTo>
                  <a:lnTo>
                    <a:pt x="5783" y="5055"/>
                  </a:lnTo>
                  <a:lnTo>
                    <a:pt x="5780" y="5138"/>
                  </a:lnTo>
                  <a:lnTo>
                    <a:pt x="5769" y="5220"/>
                  </a:lnTo>
                  <a:lnTo>
                    <a:pt x="5751" y="5302"/>
                  </a:lnTo>
                  <a:lnTo>
                    <a:pt x="5679" y="5571"/>
                  </a:lnTo>
                  <a:lnTo>
                    <a:pt x="5665" y="5560"/>
                  </a:lnTo>
                  <a:lnTo>
                    <a:pt x="5603" y="5503"/>
                  </a:lnTo>
                  <a:lnTo>
                    <a:pt x="5049" y="4949"/>
                  </a:lnTo>
                  <a:lnTo>
                    <a:pt x="4495" y="4395"/>
                  </a:lnTo>
                  <a:lnTo>
                    <a:pt x="4438" y="4333"/>
                  </a:lnTo>
                  <a:lnTo>
                    <a:pt x="4388" y="4267"/>
                  </a:lnTo>
                  <a:lnTo>
                    <a:pt x="4343" y="4197"/>
                  </a:lnTo>
                  <a:lnTo>
                    <a:pt x="4306" y="4124"/>
                  </a:lnTo>
                  <a:lnTo>
                    <a:pt x="4275" y="4049"/>
                  </a:lnTo>
                  <a:lnTo>
                    <a:pt x="4250" y="3971"/>
                  </a:lnTo>
                  <a:lnTo>
                    <a:pt x="3369" y="4207"/>
                  </a:lnTo>
                  <a:lnTo>
                    <a:pt x="3389" y="4265"/>
                  </a:lnTo>
                  <a:lnTo>
                    <a:pt x="3416" y="4321"/>
                  </a:lnTo>
                  <a:lnTo>
                    <a:pt x="3450" y="4372"/>
                  </a:lnTo>
                  <a:lnTo>
                    <a:pt x="3492" y="4420"/>
                  </a:lnTo>
                  <a:lnTo>
                    <a:pt x="4535" y="5463"/>
                  </a:lnTo>
                  <a:lnTo>
                    <a:pt x="5460" y="6388"/>
                  </a:lnTo>
                  <a:lnTo>
                    <a:pt x="5346" y="6816"/>
                  </a:lnTo>
                  <a:lnTo>
                    <a:pt x="5320" y="6896"/>
                  </a:lnTo>
                  <a:lnTo>
                    <a:pt x="5288" y="6972"/>
                  </a:lnTo>
                  <a:lnTo>
                    <a:pt x="5250" y="7046"/>
                  </a:lnTo>
                  <a:lnTo>
                    <a:pt x="5206" y="7115"/>
                  </a:lnTo>
                  <a:lnTo>
                    <a:pt x="5156" y="7179"/>
                  </a:lnTo>
                  <a:lnTo>
                    <a:pt x="5101" y="7240"/>
                  </a:lnTo>
                  <a:lnTo>
                    <a:pt x="5041" y="7295"/>
                  </a:lnTo>
                  <a:lnTo>
                    <a:pt x="4976" y="7345"/>
                  </a:lnTo>
                  <a:lnTo>
                    <a:pt x="4907" y="7389"/>
                  </a:lnTo>
                  <a:lnTo>
                    <a:pt x="4834" y="7427"/>
                  </a:lnTo>
                  <a:lnTo>
                    <a:pt x="4757" y="7459"/>
                  </a:lnTo>
                  <a:lnTo>
                    <a:pt x="4677" y="7484"/>
                  </a:lnTo>
                  <a:lnTo>
                    <a:pt x="4078" y="7645"/>
                  </a:lnTo>
                  <a:lnTo>
                    <a:pt x="4671" y="8238"/>
                  </a:lnTo>
                  <a:lnTo>
                    <a:pt x="5533" y="8007"/>
                  </a:lnTo>
                  <a:lnTo>
                    <a:pt x="5593" y="7987"/>
                  </a:lnTo>
                  <a:lnTo>
                    <a:pt x="5648" y="7959"/>
                  </a:lnTo>
                  <a:lnTo>
                    <a:pt x="5700" y="7925"/>
                  </a:lnTo>
                  <a:lnTo>
                    <a:pt x="5746" y="7884"/>
                  </a:lnTo>
                  <a:lnTo>
                    <a:pt x="5786" y="7838"/>
                  </a:lnTo>
                  <a:lnTo>
                    <a:pt x="5821" y="7787"/>
                  </a:lnTo>
                  <a:lnTo>
                    <a:pt x="5848" y="7731"/>
                  </a:lnTo>
                  <a:lnTo>
                    <a:pt x="5869" y="7672"/>
                  </a:lnTo>
                  <a:lnTo>
                    <a:pt x="6099" y="6810"/>
                  </a:lnTo>
                  <a:lnTo>
                    <a:pt x="6157" y="6596"/>
                  </a:lnTo>
                  <a:lnTo>
                    <a:pt x="7393" y="6265"/>
                  </a:lnTo>
                  <a:lnTo>
                    <a:pt x="7393" y="5780"/>
                  </a:lnTo>
                  <a:lnTo>
                    <a:pt x="7393" y="5513"/>
                  </a:lnTo>
                  <a:close/>
                  <a:moveTo>
                    <a:pt x="7393" y="0"/>
                  </a:moveTo>
                  <a:lnTo>
                    <a:pt x="7379" y="0"/>
                  </a:lnTo>
                  <a:lnTo>
                    <a:pt x="7318" y="13"/>
                  </a:lnTo>
                  <a:lnTo>
                    <a:pt x="5330" y="545"/>
                  </a:lnTo>
                  <a:lnTo>
                    <a:pt x="5923" y="1139"/>
                  </a:lnTo>
                  <a:lnTo>
                    <a:pt x="6838" y="893"/>
                  </a:lnTo>
                  <a:lnTo>
                    <a:pt x="6920" y="875"/>
                  </a:lnTo>
                  <a:lnTo>
                    <a:pt x="7002" y="865"/>
                  </a:lnTo>
                  <a:lnTo>
                    <a:pt x="7085" y="861"/>
                  </a:lnTo>
                  <a:lnTo>
                    <a:pt x="7167" y="865"/>
                  </a:lnTo>
                  <a:lnTo>
                    <a:pt x="7248" y="876"/>
                  </a:lnTo>
                  <a:lnTo>
                    <a:pt x="7327" y="893"/>
                  </a:lnTo>
                  <a:lnTo>
                    <a:pt x="7327" y="894"/>
                  </a:lnTo>
                  <a:lnTo>
                    <a:pt x="7393" y="914"/>
                  </a:lnTo>
                  <a:lnTo>
                    <a:pt x="7393" y="650"/>
                  </a:lnTo>
                  <a:lnTo>
                    <a:pt x="7393" y="0"/>
                  </a:lnTo>
                  <a:close/>
                </a:path>
              </a:pathLst>
            </a:custGeom>
            <a:solidFill>
              <a:srgbClr val="337B86">
                <a:alpha val="594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41952728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18B896C-C243-E1EF-66AD-FE55142FEF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>
            <a:extLst>
              <a:ext uri="{FF2B5EF4-FFF2-40B4-BE49-F238E27FC236}">
                <a16:creationId xmlns:a16="http://schemas.microsoft.com/office/drawing/2014/main" id="{82A8B736-1D98-5288-AA0B-C5D6443A31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3600" y="766730"/>
            <a:ext cx="4811531" cy="5046347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54CA79FB-4D20-19C1-8098-E57DAD864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005" y="256350"/>
            <a:ext cx="10847421" cy="876878"/>
          </a:xfrm>
        </p:spPr>
        <p:txBody>
          <a:bodyPr>
            <a:noAutofit/>
          </a:bodyPr>
          <a:lstStyle/>
          <a:p>
            <a:pPr algn="ctr"/>
            <a:r>
              <a:rPr lang="cs-CZ" sz="3000" b="1" dirty="0">
                <a:solidFill>
                  <a:schemeClr val="bg2"/>
                </a:solidFill>
                <a:ea typeface="+mn-ea"/>
                <a:cs typeface="+mn-cs"/>
              </a:rPr>
              <a:t>Př. č. 2 ŽÁDOSTI – PROHLÁŠENÍ O ZAPOJENÍ PARTNERA</a:t>
            </a:r>
            <a:br>
              <a:rPr lang="cs-CZ" sz="3000" b="1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</a:br>
            <a:endParaRPr lang="cs-CZ" sz="3000" b="1" dirty="0">
              <a:solidFill>
                <a:schemeClr val="accent1">
                  <a:lumMod val="75000"/>
                </a:schemeClr>
              </a:solidFill>
              <a:ea typeface="+mn-ea"/>
              <a:cs typeface="+mn-cs"/>
            </a:endParaRPr>
          </a:p>
        </p:txBody>
      </p:sp>
      <p:cxnSp>
        <p:nvCxnSpPr>
          <p:cNvPr id="46" name="Přímá spojnice 45">
            <a:extLst>
              <a:ext uri="{FF2B5EF4-FFF2-40B4-BE49-F238E27FC236}">
                <a16:creationId xmlns:a16="http://schemas.microsoft.com/office/drawing/2014/main" id="{20EAB281-EC03-6621-33D6-A6A20CD73903}"/>
              </a:ext>
            </a:extLst>
          </p:cNvPr>
          <p:cNvCxnSpPr/>
          <p:nvPr/>
        </p:nvCxnSpPr>
        <p:spPr>
          <a:xfrm>
            <a:off x="629880" y="5885018"/>
            <a:ext cx="10932240" cy="0"/>
          </a:xfrm>
          <a:prstGeom prst="line">
            <a:avLst/>
          </a:prstGeom>
          <a:ln w="19050">
            <a:solidFill>
              <a:srgbClr val="E394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Obrázek 48">
            <a:extLst>
              <a:ext uri="{FF2B5EF4-FFF2-40B4-BE49-F238E27FC236}">
                <a16:creationId xmlns:a16="http://schemas.microsoft.com/office/drawing/2014/main" id="{B7D96575-6FBC-0553-1516-9611A29779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016" y="5985823"/>
            <a:ext cx="2886115" cy="630089"/>
          </a:xfrm>
          <a:prstGeom prst="rect">
            <a:avLst/>
          </a:prstGeom>
          <a:effectLst/>
        </p:spPr>
      </p:pic>
      <p:sp>
        <p:nvSpPr>
          <p:cNvPr id="11" name="Šipka: doprava 10">
            <a:extLst>
              <a:ext uri="{FF2B5EF4-FFF2-40B4-BE49-F238E27FC236}">
                <a16:creationId xmlns:a16="http://schemas.microsoft.com/office/drawing/2014/main" id="{C13953EE-F9ED-78D8-D44C-7CD327E64337}"/>
              </a:ext>
            </a:extLst>
          </p:cNvPr>
          <p:cNvSpPr/>
          <p:nvPr/>
        </p:nvSpPr>
        <p:spPr>
          <a:xfrm>
            <a:off x="6870305" y="2388217"/>
            <a:ext cx="297511" cy="335686"/>
          </a:xfrm>
          <a:prstGeom prst="rightArrow">
            <a:avLst/>
          </a:prstGeom>
          <a:solidFill>
            <a:srgbClr val="EE103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>
                <a:solidFill>
                  <a:srgbClr val="EE103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2" name="Šipka: doprava 11">
            <a:extLst>
              <a:ext uri="{FF2B5EF4-FFF2-40B4-BE49-F238E27FC236}">
                <a16:creationId xmlns:a16="http://schemas.microsoft.com/office/drawing/2014/main" id="{6C5BD0E7-3900-6F67-41F5-B0A1200BAB3C}"/>
              </a:ext>
            </a:extLst>
          </p:cNvPr>
          <p:cNvSpPr/>
          <p:nvPr/>
        </p:nvSpPr>
        <p:spPr>
          <a:xfrm>
            <a:off x="6818350" y="4650265"/>
            <a:ext cx="297511" cy="335686"/>
          </a:xfrm>
          <a:prstGeom prst="rightArrow">
            <a:avLst/>
          </a:prstGeom>
          <a:solidFill>
            <a:srgbClr val="EE103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>
                <a:solidFill>
                  <a:srgbClr val="EE103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4402E838-369F-76B0-9B22-CBB4C5574A78}"/>
              </a:ext>
            </a:extLst>
          </p:cNvPr>
          <p:cNvSpPr txBox="1"/>
          <p:nvPr/>
        </p:nvSpPr>
        <p:spPr>
          <a:xfrm>
            <a:off x="686869" y="1120676"/>
            <a:ext cx="4623728" cy="4616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endParaRPr lang="cs-CZ" sz="1800" b="1" kern="100" dirty="0">
              <a:solidFill>
                <a:schemeClr val="bg2"/>
              </a:solidFill>
              <a:cs typeface="Times New Roman" panose="02020603050405020304" pitchFamily="18" charset="0"/>
            </a:endParaRPr>
          </a:p>
          <a:p>
            <a:r>
              <a:rPr lang="cs-CZ" sz="2500" b="1" kern="100" dirty="0">
                <a:solidFill>
                  <a:schemeClr val="bg2"/>
                </a:solidFill>
                <a:cs typeface="Times New Roman" panose="02020603050405020304" pitchFamily="18" charset="0"/>
              </a:rPr>
              <a:t>Vzor Dohody o partnerství</a:t>
            </a:r>
          </a:p>
          <a:p>
            <a:r>
              <a:rPr lang="cs-CZ" sz="2500" b="1" kern="100" dirty="0">
                <a:solidFill>
                  <a:schemeClr val="bg2"/>
                </a:solidFill>
                <a:cs typeface="Times New Roman" panose="02020603050405020304" pitchFamily="18" charset="0"/>
              </a:rPr>
              <a:t>(</a:t>
            </a:r>
            <a:r>
              <a:rPr lang="cs-CZ" sz="2500" b="1" kern="100" dirty="0" err="1">
                <a:solidFill>
                  <a:schemeClr val="bg2"/>
                </a:solidFill>
                <a:cs typeface="Times New Roman" panose="02020603050405020304" pitchFamily="18" charset="0"/>
              </a:rPr>
              <a:t>Partnership</a:t>
            </a:r>
            <a:r>
              <a:rPr lang="cs-CZ" sz="2500" b="1" kern="100" dirty="0">
                <a:solidFill>
                  <a:schemeClr val="bg2"/>
                </a:solidFill>
                <a:cs typeface="Times New Roman" panose="02020603050405020304" pitchFamily="18" charset="0"/>
              </a:rPr>
              <a:t> </a:t>
            </a:r>
            <a:r>
              <a:rPr lang="cs-CZ" sz="2500" b="1" kern="100" dirty="0" err="1">
                <a:solidFill>
                  <a:schemeClr val="bg2"/>
                </a:solidFill>
                <a:cs typeface="Times New Roman" panose="02020603050405020304" pitchFamily="18" charset="0"/>
              </a:rPr>
              <a:t>Agreement</a:t>
            </a:r>
            <a:r>
              <a:rPr lang="cs-CZ" sz="2500" b="1" kern="100" dirty="0">
                <a:solidFill>
                  <a:schemeClr val="bg2"/>
                </a:solidFill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endParaRPr lang="cs-CZ" kern="100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kern="100" dirty="0">
                <a:solidFill>
                  <a:schemeClr val="bg1"/>
                </a:solidFill>
                <a:cs typeface="Times New Roman" panose="02020603050405020304" pitchFamily="18" charset="0"/>
              </a:rPr>
              <a:t>(</a:t>
            </a:r>
            <a:r>
              <a:rPr lang="cs-CZ" b="1" kern="100" dirty="0">
                <a:solidFill>
                  <a:schemeClr val="bg1"/>
                </a:solidFill>
                <a:cs typeface="Times New Roman" panose="02020603050405020304" pitchFamily="18" charset="0"/>
              </a:rPr>
              <a:t>nepovinná</a:t>
            </a:r>
            <a:r>
              <a:rPr lang="cs-CZ" kern="100" dirty="0">
                <a:solidFill>
                  <a:schemeClr val="bg1"/>
                </a:solidFill>
                <a:cs typeface="Times New Roman" panose="02020603050405020304" pitchFamily="18" charset="0"/>
              </a:rPr>
              <a:t> ve fázi žádosti, </a:t>
            </a:r>
            <a:br>
              <a:rPr lang="cs-CZ" kern="100" dirty="0">
                <a:solidFill>
                  <a:schemeClr val="bg1"/>
                </a:solidFill>
                <a:cs typeface="Times New Roman" panose="02020603050405020304" pitchFamily="18" charset="0"/>
              </a:rPr>
            </a:br>
            <a:r>
              <a:rPr lang="cs-CZ" kern="100" dirty="0">
                <a:solidFill>
                  <a:schemeClr val="bg1"/>
                </a:solidFill>
                <a:cs typeface="Times New Roman" panose="02020603050405020304" pitchFamily="18" charset="0"/>
              </a:rPr>
              <a:t>bude vyžádána před ROPD)</a:t>
            </a:r>
          </a:p>
          <a:p>
            <a:pPr marL="0" indent="0">
              <a:buNone/>
            </a:pPr>
            <a:endParaRPr lang="cs-CZ" sz="2500" b="1" kern="100" dirty="0">
              <a:solidFill>
                <a:schemeClr val="bg2"/>
              </a:solidFill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b="1" kern="100" dirty="0">
              <a:solidFill>
                <a:schemeClr val="bg2"/>
              </a:solidFill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2500" b="1" kern="100" dirty="0">
                <a:solidFill>
                  <a:schemeClr val="bg2"/>
                </a:solidFill>
                <a:cs typeface="Times New Roman" panose="02020603050405020304" pitchFamily="18" charset="0"/>
              </a:rPr>
              <a:t>Vzor prohlášení o zapojení partnera (příloha č.2)</a:t>
            </a:r>
            <a:endParaRPr lang="cs-CZ" sz="2500" dirty="0">
              <a:solidFill>
                <a:schemeClr val="bg1"/>
              </a:solidFill>
              <a:latin typeface="Segoe UI" panose="020B0502040204020203" pitchFamily="34" charset="0"/>
            </a:endParaRPr>
          </a:p>
          <a:p>
            <a:pPr marL="0" indent="0">
              <a:buNone/>
            </a:pPr>
            <a:endParaRPr lang="cs-CZ" b="0" i="0" dirty="0">
              <a:solidFill>
                <a:schemeClr val="bg1"/>
              </a:solidFill>
              <a:effectLst/>
              <a:latin typeface="Segoe UI" panose="020B0502040204020203" pitchFamily="34" charset="0"/>
            </a:endParaRPr>
          </a:p>
          <a:p>
            <a:r>
              <a:rPr lang="cs-CZ" dirty="0">
                <a:solidFill>
                  <a:schemeClr val="bg1"/>
                </a:solidFill>
                <a:latin typeface="Segoe UI" panose="020B0502040204020203" pitchFamily="34" charset="0"/>
              </a:rPr>
              <a:t>(</a:t>
            </a:r>
            <a:r>
              <a:rPr lang="cs-CZ" b="1" dirty="0">
                <a:solidFill>
                  <a:schemeClr val="bg1"/>
                </a:solidFill>
                <a:latin typeface="Segoe UI" panose="020B0502040204020203" pitchFamily="34" charset="0"/>
              </a:rPr>
              <a:t>povinné </a:t>
            </a:r>
            <a:r>
              <a:rPr lang="cs-CZ" dirty="0">
                <a:solidFill>
                  <a:schemeClr val="bg1"/>
                </a:solidFill>
                <a:latin typeface="Segoe UI" panose="020B0502040204020203" pitchFamily="34" charset="0"/>
              </a:rPr>
              <a:t>ve fázi žádosti;</a:t>
            </a:r>
            <a:r>
              <a:rPr lang="cs-CZ" b="0" i="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br>
              <a:rPr lang="cs-CZ" b="0" i="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</a:br>
            <a:r>
              <a:rPr lang="cs-CZ" b="0" i="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nezávazné </a:t>
            </a:r>
            <a:r>
              <a:rPr lang="cs-CZ" b="1" i="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vzory jsou k dispozici na webu</a:t>
            </a:r>
            <a:r>
              <a:rPr lang="cs-CZ" b="0" i="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)</a:t>
            </a:r>
          </a:p>
          <a:p>
            <a:pPr marL="0" indent="0">
              <a:buNone/>
            </a:pPr>
            <a:endParaRPr lang="cs-CZ" b="0" i="0" dirty="0">
              <a:solidFill>
                <a:schemeClr val="bg1"/>
              </a:solidFill>
              <a:effectLst/>
              <a:latin typeface="Segoe UI" panose="020B0502040204020203" pitchFamily="34" charset="0"/>
            </a:endParaRP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29986DAE-37EC-F04F-892C-79600EBB69E6}"/>
              </a:ext>
            </a:extLst>
          </p:cNvPr>
          <p:cNvSpPr txBox="1"/>
          <p:nvPr/>
        </p:nvSpPr>
        <p:spPr>
          <a:xfrm>
            <a:off x="629880" y="6002606"/>
            <a:ext cx="78598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dirty="0">
                <a:solidFill>
                  <a:srgbClr val="C00000"/>
                </a:solidFill>
              </a:rPr>
              <a:t>Informační seminář pro předkladatele projektů do 2. kola první výzvy</a:t>
            </a:r>
            <a:br>
              <a:rPr lang="cs-CZ" sz="1200" dirty="0">
                <a:solidFill>
                  <a:srgbClr val="C00000"/>
                </a:solidFill>
              </a:rPr>
            </a:br>
            <a:r>
              <a:rPr lang="cs-CZ" sz="1200" dirty="0">
                <a:solidFill>
                  <a:srgbClr val="C00000"/>
                </a:solidFill>
              </a:rPr>
              <a:t>programu Udržitelný turismus a posílení biodiverzity – 10. 6. 2025</a:t>
            </a:r>
            <a:br>
              <a:rPr lang="cs-CZ" sz="1200" b="1" dirty="0">
                <a:solidFill>
                  <a:srgbClr val="C00000"/>
                </a:solidFill>
              </a:rPr>
            </a:br>
            <a:endParaRPr lang="cs-CZ" sz="1200" b="1" dirty="0">
              <a:solidFill>
                <a:srgbClr val="C00000"/>
              </a:solidFill>
              <a:latin typeface="+mj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2" name="Rukopis 21">
                <a:extLst>
                  <a:ext uri="{FF2B5EF4-FFF2-40B4-BE49-F238E27FC236}">
                    <a16:creationId xmlns:a16="http://schemas.microsoft.com/office/drawing/2014/main" id="{FCFCB190-7593-6E5E-598B-5D8BA844B07B}"/>
                  </a:ext>
                </a:extLst>
              </p14:cNvPr>
              <p14:cNvContentPartPr/>
              <p14:nvPr/>
            </p14:nvContentPartPr>
            <p14:xfrm>
              <a:off x="7490236" y="2244055"/>
              <a:ext cx="360" cy="360"/>
            </p14:xfrm>
          </p:contentPart>
        </mc:Choice>
        <mc:Fallback xmlns="">
          <p:pic>
            <p:nvPicPr>
              <p:cNvPr id="22" name="Rukopis 21">
                <a:extLst>
                  <a:ext uri="{FF2B5EF4-FFF2-40B4-BE49-F238E27FC236}">
                    <a16:creationId xmlns:a16="http://schemas.microsoft.com/office/drawing/2014/main" id="{FCFCB190-7593-6E5E-598B-5D8BA844B07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400596" y="2064415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3" name="Rukopis 22">
                <a:extLst>
                  <a:ext uri="{FF2B5EF4-FFF2-40B4-BE49-F238E27FC236}">
                    <a16:creationId xmlns:a16="http://schemas.microsoft.com/office/drawing/2014/main" id="{53AF077E-8091-5794-E7E6-4B9156BBBE32}"/>
                  </a:ext>
                </a:extLst>
              </p14:cNvPr>
              <p14:cNvContentPartPr/>
              <p14:nvPr/>
            </p14:nvContentPartPr>
            <p14:xfrm>
              <a:off x="11342236" y="2253775"/>
              <a:ext cx="360" cy="360"/>
            </p14:xfrm>
          </p:contentPart>
        </mc:Choice>
        <mc:Fallback xmlns="">
          <p:pic>
            <p:nvPicPr>
              <p:cNvPr id="23" name="Rukopis 22">
                <a:extLst>
                  <a:ext uri="{FF2B5EF4-FFF2-40B4-BE49-F238E27FC236}">
                    <a16:creationId xmlns:a16="http://schemas.microsoft.com/office/drawing/2014/main" id="{53AF077E-8091-5794-E7E6-4B9156BBBE3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252236" y="2073775"/>
                <a:ext cx="180000" cy="360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684565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BAEEA75-E057-3FA7-6C95-F7B679ACD8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7EEF46-DA71-5438-351D-A9D78CAA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005" y="256349"/>
            <a:ext cx="10847421" cy="1258123"/>
          </a:xfrm>
        </p:spPr>
        <p:txBody>
          <a:bodyPr>
            <a:noAutofit/>
          </a:bodyPr>
          <a:lstStyle/>
          <a:p>
            <a:pPr algn="ctr"/>
            <a:r>
              <a:rPr lang="cs-CZ" sz="3000" b="1" dirty="0">
                <a:solidFill>
                  <a:schemeClr val="bg2"/>
                </a:solidFill>
                <a:ea typeface="+mn-ea"/>
                <a:cs typeface="+mn-cs"/>
              </a:rPr>
              <a:t>PŘÍLOHA Č. 3 ŽÁDOSTI </a:t>
            </a:r>
            <a:br>
              <a:rPr lang="cs-CZ" sz="3000" b="1" dirty="0">
                <a:solidFill>
                  <a:schemeClr val="bg2"/>
                </a:solidFill>
                <a:ea typeface="+mn-ea"/>
                <a:cs typeface="+mn-cs"/>
              </a:rPr>
            </a:br>
            <a:r>
              <a:rPr lang="cs-CZ" sz="3000" b="1" dirty="0">
                <a:solidFill>
                  <a:schemeClr val="bg2"/>
                </a:solidFill>
                <a:ea typeface="+mn-ea"/>
                <a:cs typeface="+mn-cs"/>
              </a:rPr>
              <a:t>VÝBĚR REŽIMU VEŘEJNÉ PODPORY/PROHLÁŠENÍ ŽADATELE K REŽIMU VEŘEJNÉ PODPORY</a:t>
            </a:r>
            <a:br>
              <a:rPr lang="cs-CZ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cs-CZ" sz="3000" b="1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</a:br>
            <a:endParaRPr lang="cs-CZ" sz="3000" b="1" dirty="0">
              <a:solidFill>
                <a:schemeClr val="accent1">
                  <a:lumMod val="75000"/>
                </a:schemeClr>
              </a:solidFill>
              <a:ea typeface="+mn-ea"/>
              <a:cs typeface="+mn-cs"/>
            </a:endParaRPr>
          </a:p>
        </p:txBody>
      </p:sp>
      <p:cxnSp>
        <p:nvCxnSpPr>
          <p:cNvPr id="46" name="Přímá spojnice 45">
            <a:extLst>
              <a:ext uri="{FF2B5EF4-FFF2-40B4-BE49-F238E27FC236}">
                <a16:creationId xmlns:a16="http://schemas.microsoft.com/office/drawing/2014/main" id="{8058BB08-E732-83B1-4700-D9C8E1CBACA8}"/>
              </a:ext>
            </a:extLst>
          </p:cNvPr>
          <p:cNvCxnSpPr/>
          <p:nvPr/>
        </p:nvCxnSpPr>
        <p:spPr>
          <a:xfrm>
            <a:off x="629880" y="5885018"/>
            <a:ext cx="10932240" cy="0"/>
          </a:xfrm>
          <a:prstGeom prst="line">
            <a:avLst/>
          </a:prstGeom>
          <a:ln w="19050">
            <a:solidFill>
              <a:srgbClr val="E394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Obrázek 48">
            <a:extLst>
              <a:ext uri="{FF2B5EF4-FFF2-40B4-BE49-F238E27FC236}">
                <a16:creationId xmlns:a16="http://schemas.microsoft.com/office/drawing/2014/main" id="{B39162DC-3293-93B8-D675-E52E76D14C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016" y="5985823"/>
            <a:ext cx="2886115" cy="630089"/>
          </a:xfrm>
          <a:prstGeom prst="rect">
            <a:avLst/>
          </a:prstGeom>
          <a:effectLst/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45087803-0270-6634-A5A0-2B38A22C0155}"/>
              </a:ext>
            </a:extLst>
          </p:cNvPr>
          <p:cNvSpPr txBox="1"/>
          <p:nvPr/>
        </p:nvSpPr>
        <p:spPr>
          <a:xfrm>
            <a:off x="848794" y="1632059"/>
            <a:ext cx="462372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endParaRPr lang="cs-CZ" sz="1800" b="1" kern="100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endParaRPr lang="cs-CZ" b="0" i="0" dirty="0">
              <a:solidFill>
                <a:schemeClr val="bg1"/>
              </a:solidFill>
              <a:effectLst/>
              <a:latin typeface="Segoe UI" panose="020B0502040204020203" pitchFamily="34" charset="0"/>
            </a:endParaRPr>
          </a:p>
          <a:p>
            <a:pPr marL="0" indent="0">
              <a:buNone/>
            </a:pPr>
            <a:endParaRPr lang="cs-CZ" b="0" i="0" dirty="0">
              <a:solidFill>
                <a:schemeClr val="bg1"/>
              </a:solidFill>
              <a:effectLst/>
              <a:latin typeface="Segoe UI" panose="020B0502040204020203" pitchFamily="34" charset="0"/>
            </a:endParaRP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DD051BE4-A6F4-926E-7BD9-62C23A603D92}"/>
              </a:ext>
            </a:extLst>
          </p:cNvPr>
          <p:cNvSpPr txBox="1"/>
          <p:nvPr/>
        </p:nvSpPr>
        <p:spPr>
          <a:xfrm>
            <a:off x="629880" y="6002606"/>
            <a:ext cx="78598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dirty="0">
                <a:solidFill>
                  <a:srgbClr val="C00000"/>
                </a:solidFill>
              </a:rPr>
              <a:t>Informační seminář pro předkladatele projektů do 2. kola první výzvy</a:t>
            </a:r>
            <a:br>
              <a:rPr lang="cs-CZ" sz="1200" dirty="0">
                <a:solidFill>
                  <a:srgbClr val="C00000"/>
                </a:solidFill>
              </a:rPr>
            </a:br>
            <a:r>
              <a:rPr lang="cs-CZ" sz="1200" dirty="0">
                <a:solidFill>
                  <a:srgbClr val="C00000"/>
                </a:solidFill>
              </a:rPr>
              <a:t>programu Udržitelný turismus a posílení biodiverzity – 10. 6. 2025</a:t>
            </a:r>
            <a:br>
              <a:rPr lang="cs-CZ" sz="1200" b="1" dirty="0">
                <a:solidFill>
                  <a:srgbClr val="C00000"/>
                </a:solidFill>
              </a:rPr>
            </a:br>
            <a:endParaRPr lang="cs-CZ" sz="12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6ECE2C59-7A7B-5729-DC09-5D9734FB6958}"/>
              </a:ext>
            </a:extLst>
          </p:cNvPr>
          <p:cNvSpPr txBox="1"/>
          <p:nvPr/>
        </p:nvSpPr>
        <p:spPr>
          <a:xfrm>
            <a:off x="629880" y="1790702"/>
            <a:ext cx="10323870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rgbClr val="337B86"/>
                </a:solidFill>
              </a:rPr>
              <a:t>VYPLNIT A PODEPSAT STATUTÁRNÍM ORGÁNEM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rgbClr val="337B86"/>
                </a:solidFill>
              </a:rPr>
              <a:t>NEJEDNÁ SE O DEFINITIVNÍ/ NEMĚNNÉ INFORMACE</a:t>
            </a:r>
          </a:p>
          <a:p>
            <a:r>
              <a:rPr lang="cs-CZ" sz="1800" b="1" dirty="0">
                <a:solidFill>
                  <a:srgbClr val="337B86"/>
                </a:solidFill>
              </a:rPr>
              <a:t>		VŠECHNY PROJEKTY</a:t>
            </a:r>
            <a:r>
              <a:rPr lang="cs-CZ" b="1" dirty="0">
                <a:solidFill>
                  <a:srgbClr val="337B86"/>
                </a:solidFill>
              </a:rPr>
              <a:t> PROJDOU DALŠÍM EXTERNÍM POSUZENÍM VP </a:t>
            </a:r>
          </a:p>
          <a:p>
            <a:r>
              <a:rPr lang="cs-CZ" b="1" dirty="0">
                <a:solidFill>
                  <a:srgbClr val="337B86"/>
                </a:solidFill>
              </a:rPr>
              <a:t>				 SKUTEČNÁ VÝŠE DOTACE DO ROPD NA ZÁKLADĚ POSOUZENÍ</a:t>
            </a:r>
          </a:p>
          <a:p>
            <a:pPr>
              <a:buClr>
                <a:srgbClr val="337B86"/>
              </a:buClr>
            </a:pPr>
            <a:endParaRPr lang="cs-CZ" b="1" dirty="0">
              <a:solidFill>
                <a:srgbClr val="337B86"/>
              </a:solidFill>
            </a:endParaRPr>
          </a:p>
          <a:p>
            <a:pPr marL="285750" indent="-285750">
              <a:buClr>
                <a:srgbClr val="337B86"/>
              </a:buClr>
              <a:buFont typeface="Wingdings" panose="05000000000000000000" pitchFamily="2" charset="2"/>
              <a:buChar char="Ø"/>
            </a:pPr>
            <a:endParaRPr lang="cs-CZ" sz="1800" b="1" dirty="0">
              <a:solidFill>
                <a:srgbClr val="337B86"/>
              </a:solidFill>
            </a:endParaRPr>
          </a:p>
          <a:p>
            <a:pPr marL="285750" indent="-285750">
              <a:buClr>
                <a:srgbClr val="337B86"/>
              </a:buClr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rgbClr val="337B86"/>
                </a:solidFill>
              </a:rPr>
              <a:t>DE MINIMIS: </a:t>
            </a:r>
          </a:p>
          <a:p>
            <a:pPr>
              <a:buClr>
                <a:srgbClr val="337B86"/>
              </a:buClr>
            </a:pPr>
            <a:r>
              <a:rPr lang="cs-CZ" b="1" dirty="0">
                <a:solidFill>
                  <a:srgbClr val="337B86"/>
                </a:solidFill>
              </a:rPr>
              <a:t>	období v ČP připraveno dle původních nařízení</a:t>
            </a:r>
          </a:p>
          <a:p>
            <a:pPr>
              <a:buClr>
                <a:srgbClr val="337B86"/>
              </a:buClr>
            </a:pPr>
            <a:endParaRPr lang="cs-CZ" b="1" dirty="0">
              <a:solidFill>
                <a:srgbClr val="337B86"/>
              </a:solidFill>
            </a:endParaRPr>
          </a:p>
          <a:p>
            <a:pPr>
              <a:buClr>
                <a:srgbClr val="337B86"/>
              </a:buClr>
            </a:pPr>
            <a:r>
              <a:rPr lang="cs-CZ" b="1" dirty="0">
                <a:solidFill>
                  <a:srgbClr val="337B86"/>
                </a:solidFill>
              </a:rPr>
              <a:t>OD 1. 2. 2025 VŠECHNA NAŘÍZENÍ PRACUJÍ S OBDOBÍM POSL. 36 MĚSÍCŮ, TJ. SJEDNOCENÍ OBECNÉHO NAŘÍZENÍ I PRO RYBOLOV A AKVAKULTURU A ZEMĚDĚLSTVÍ</a:t>
            </a:r>
          </a:p>
          <a:p>
            <a:pPr>
              <a:buClr>
                <a:srgbClr val="337B86"/>
              </a:buClr>
            </a:pPr>
            <a:endParaRPr lang="cs-CZ" b="1" dirty="0">
              <a:solidFill>
                <a:srgbClr val="337B86"/>
              </a:solidFill>
            </a:endParaRPr>
          </a:p>
          <a:p>
            <a:pPr>
              <a:buClr>
                <a:srgbClr val="337B86"/>
              </a:buClr>
            </a:pPr>
            <a:r>
              <a:rPr lang="cs-CZ" sz="1800" b="1" dirty="0">
                <a:solidFill>
                  <a:srgbClr val="337B86"/>
                </a:solidFill>
              </a:rPr>
              <a:t>DLE DATA PODPISU ROPD DOJDE K ZNOVUOVĚŘENÍ VÝŠE PŘED ZÁPISEM DO REGISTRU</a:t>
            </a:r>
          </a:p>
        </p:txBody>
      </p:sp>
      <p:sp>
        <p:nvSpPr>
          <p:cNvPr id="5" name="Šipka: doprava 4">
            <a:extLst>
              <a:ext uri="{FF2B5EF4-FFF2-40B4-BE49-F238E27FC236}">
                <a16:creationId xmlns:a16="http://schemas.microsoft.com/office/drawing/2014/main" id="{1C9157EA-752D-1E5A-B97E-670160CE9CF2}"/>
              </a:ext>
            </a:extLst>
          </p:cNvPr>
          <p:cNvSpPr/>
          <p:nvPr/>
        </p:nvSpPr>
        <p:spPr>
          <a:xfrm>
            <a:off x="772594" y="2459564"/>
            <a:ext cx="694256" cy="11758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Šipka: doprava 7">
            <a:extLst>
              <a:ext uri="{FF2B5EF4-FFF2-40B4-BE49-F238E27FC236}">
                <a16:creationId xmlns:a16="http://schemas.microsoft.com/office/drawing/2014/main" id="{F9072D00-4646-DE05-75A6-3FF144D8DA08}"/>
              </a:ext>
            </a:extLst>
          </p:cNvPr>
          <p:cNvSpPr/>
          <p:nvPr/>
        </p:nvSpPr>
        <p:spPr>
          <a:xfrm>
            <a:off x="1572694" y="2772829"/>
            <a:ext cx="694256" cy="11758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10" name="Group 44">
            <a:extLst>
              <a:ext uri="{FF2B5EF4-FFF2-40B4-BE49-F238E27FC236}">
                <a16:creationId xmlns:a16="http://schemas.microsoft.com/office/drawing/2014/main" id="{8BF55789-43B8-CF17-0ACD-B09BF2F5695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457336" y="1203247"/>
            <a:ext cx="3734664" cy="4451506"/>
            <a:chOff x="1029" y="16748"/>
            <a:chExt cx="12426" cy="14711"/>
          </a:xfrm>
        </p:grpSpPr>
        <p:sp>
          <p:nvSpPr>
            <p:cNvPr id="15" name="AutoShape 80">
              <a:extLst>
                <a:ext uri="{FF2B5EF4-FFF2-40B4-BE49-F238E27FC236}">
                  <a16:creationId xmlns:a16="http://schemas.microsoft.com/office/drawing/2014/main" id="{C3655B99-EB9C-7FBC-6E73-443F618B84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9" y="16748"/>
              <a:ext cx="12426" cy="14120"/>
            </a:xfrm>
            <a:custGeom>
              <a:avLst/>
              <a:gdLst>
                <a:gd name="T0" fmla="+- 0 5953 1030"/>
                <a:gd name="T1" fmla="*/ T0 w 12426"/>
                <a:gd name="T2" fmla="+- 0 29461 16748"/>
                <a:gd name="T3" fmla="*/ 29461 h 14120"/>
                <a:gd name="T4" fmla="+- 0 5556 1030"/>
                <a:gd name="T5" fmla="*/ T4 w 12426"/>
                <a:gd name="T6" fmla="+- 0 29471 16748"/>
                <a:gd name="T7" fmla="*/ 29471 h 14120"/>
                <a:gd name="T8" fmla="+- 0 5175 1030"/>
                <a:gd name="T9" fmla="*/ T8 w 12426"/>
                <a:gd name="T10" fmla="+- 0 29379 16748"/>
                <a:gd name="T11" fmla="*/ 29379 h 14120"/>
                <a:gd name="T12" fmla="+- 0 4827 1030"/>
                <a:gd name="T13" fmla="*/ T12 w 12426"/>
                <a:gd name="T14" fmla="+- 0 29191 16748"/>
                <a:gd name="T15" fmla="*/ 29191 h 14120"/>
                <a:gd name="T16" fmla="+- 0 2928 1030"/>
                <a:gd name="T17" fmla="*/ T16 w 12426"/>
                <a:gd name="T18" fmla="+- 0 28970 16748"/>
                <a:gd name="T19" fmla="*/ 28970 h 14120"/>
                <a:gd name="T20" fmla="+- 0 4870 1030"/>
                <a:gd name="T21" fmla="*/ T20 w 12426"/>
                <a:gd name="T22" fmla="+- 0 30818 16748"/>
                <a:gd name="T23" fmla="*/ 30818 h 14120"/>
                <a:gd name="T24" fmla="+- 0 5261 1030"/>
                <a:gd name="T25" fmla="*/ T24 w 12426"/>
                <a:gd name="T26" fmla="+- 0 30859 16748"/>
                <a:gd name="T27" fmla="*/ 30859 h 14120"/>
                <a:gd name="T28" fmla="+- 0 11497 1030"/>
                <a:gd name="T29" fmla="*/ T28 w 12426"/>
                <a:gd name="T30" fmla="+- 0 25986 16748"/>
                <a:gd name="T31" fmla="*/ 25986 h 14120"/>
                <a:gd name="T32" fmla="+- 0 11700 1030"/>
                <a:gd name="T33" fmla="*/ T32 w 12426"/>
                <a:gd name="T34" fmla="+- 0 24420 16748"/>
                <a:gd name="T35" fmla="*/ 24420 h 14120"/>
                <a:gd name="T36" fmla="+- 0 10268 1030"/>
                <a:gd name="T37" fmla="*/ T36 w 12426"/>
                <a:gd name="T38" fmla="+- 0 24484 16748"/>
                <a:gd name="T39" fmla="*/ 24484 h 14120"/>
                <a:gd name="T40" fmla="+- 0 10320 1030"/>
                <a:gd name="T41" fmla="*/ T40 w 12426"/>
                <a:gd name="T42" fmla="+- 0 24874 16748"/>
                <a:gd name="T43" fmla="*/ 24874 h 14120"/>
                <a:gd name="T44" fmla="+- 0 10268 1030"/>
                <a:gd name="T45" fmla="*/ T44 w 12426"/>
                <a:gd name="T46" fmla="+- 0 25270 16748"/>
                <a:gd name="T47" fmla="*/ 25270 h 14120"/>
                <a:gd name="T48" fmla="+- 0 9140 1030"/>
                <a:gd name="T49" fmla="*/ T48 w 12426"/>
                <a:gd name="T50" fmla="+- 0 24703 16748"/>
                <a:gd name="T51" fmla="*/ 24703 h 14120"/>
                <a:gd name="T52" fmla="+- 0 8048 1030"/>
                <a:gd name="T53" fmla="*/ T52 w 12426"/>
                <a:gd name="T54" fmla="+- 0 23563 16748"/>
                <a:gd name="T55" fmla="*/ 23563 h 14120"/>
                <a:gd name="T56" fmla="+- 0 7879 1030"/>
                <a:gd name="T57" fmla="*/ T56 w 12426"/>
                <a:gd name="T58" fmla="+- 0 23207 16748"/>
                <a:gd name="T59" fmla="*/ 23207 h 14120"/>
                <a:gd name="T60" fmla="+- 0 7807 1030"/>
                <a:gd name="T61" fmla="*/ T60 w 12426"/>
                <a:gd name="T62" fmla="+- 0 22821 16748"/>
                <a:gd name="T63" fmla="*/ 22821 h 14120"/>
                <a:gd name="T64" fmla="+- 0 7838 1030"/>
                <a:gd name="T65" fmla="*/ T64 w 12426"/>
                <a:gd name="T66" fmla="+- 0 22424 16748"/>
                <a:gd name="T67" fmla="*/ 22424 h 14120"/>
                <a:gd name="T68" fmla="+- 0 8095 1030"/>
                <a:gd name="T69" fmla="*/ T68 w 12426"/>
                <a:gd name="T70" fmla="+- 0 22023 16748"/>
                <a:gd name="T71" fmla="*/ 22023 h 14120"/>
                <a:gd name="T72" fmla="+- 0 10032 1030"/>
                <a:gd name="T73" fmla="*/ T72 w 12426"/>
                <a:gd name="T74" fmla="+- 0 23987 16748"/>
                <a:gd name="T75" fmla="*/ 23987 h 14120"/>
                <a:gd name="T76" fmla="+- 0 10219 1030"/>
                <a:gd name="T77" fmla="*/ T76 w 12426"/>
                <a:gd name="T78" fmla="+- 0 24334 16748"/>
                <a:gd name="T79" fmla="*/ 24334 h 14120"/>
                <a:gd name="T80" fmla="+- 0 11627 1030"/>
                <a:gd name="T81" fmla="*/ T80 w 12426"/>
                <a:gd name="T82" fmla="+- 0 23957 16748"/>
                <a:gd name="T83" fmla="*/ 23957 h 14120"/>
                <a:gd name="T84" fmla="+- 0 8324 1030"/>
                <a:gd name="T85" fmla="*/ T84 w 12426"/>
                <a:gd name="T86" fmla="+- 0 20601 16748"/>
                <a:gd name="T87" fmla="*/ 20601 h 14120"/>
                <a:gd name="T88" fmla="+- 0 8623 1030"/>
                <a:gd name="T89" fmla="*/ T88 w 12426"/>
                <a:gd name="T90" fmla="+- 0 19614 16748"/>
                <a:gd name="T91" fmla="*/ 19614 h 14120"/>
                <a:gd name="T92" fmla="+- 0 8847 1030"/>
                <a:gd name="T93" fmla="*/ T92 w 12426"/>
                <a:gd name="T94" fmla="+- 0 19290 16748"/>
                <a:gd name="T95" fmla="*/ 19290 h 14120"/>
                <a:gd name="T96" fmla="+- 0 9145 1030"/>
                <a:gd name="T97" fmla="*/ T96 w 12426"/>
                <a:gd name="T98" fmla="+- 0 19035 16748"/>
                <a:gd name="T99" fmla="*/ 19035 h 14120"/>
                <a:gd name="T100" fmla="+- 0 9504 1030"/>
                <a:gd name="T101" fmla="*/ T100 w 12426"/>
                <a:gd name="T102" fmla="+- 0 18863 16748"/>
                <a:gd name="T103" fmla="*/ 18863 h 14120"/>
                <a:gd name="T104" fmla="+- 0 8130 1030"/>
                <a:gd name="T105" fmla="*/ T104 w 12426"/>
                <a:gd name="T106" fmla="+- 0 18025 16748"/>
                <a:gd name="T107" fmla="*/ 18025 h 14120"/>
                <a:gd name="T108" fmla="+- 0 7812 1030"/>
                <a:gd name="T109" fmla="*/ T108 w 12426"/>
                <a:gd name="T110" fmla="+- 0 18256 16748"/>
                <a:gd name="T111" fmla="*/ 18256 h 14120"/>
                <a:gd name="T112" fmla="+- 0 7297 1030"/>
                <a:gd name="T113" fmla="*/ T112 w 12426"/>
                <a:gd name="T114" fmla="+- 0 19923 16748"/>
                <a:gd name="T115" fmla="*/ 19923 h 14120"/>
                <a:gd name="T116" fmla="+- 0 2744 1030"/>
                <a:gd name="T117" fmla="*/ T116 w 12426"/>
                <a:gd name="T118" fmla="+- 0 21466 16748"/>
                <a:gd name="T119" fmla="*/ 21466 h 14120"/>
                <a:gd name="T120" fmla="+- 0 2426 1030"/>
                <a:gd name="T121" fmla="*/ T120 w 12426"/>
                <a:gd name="T122" fmla="+- 0 21697 16748"/>
                <a:gd name="T123" fmla="*/ 21697 h 14120"/>
                <a:gd name="T124" fmla="+- 0 1911 1030"/>
                <a:gd name="T125" fmla="*/ T124 w 12426"/>
                <a:gd name="T126" fmla="+- 0 23364 16748"/>
                <a:gd name="T127" fmla="*/ 23364 h 14120"/>
                <a:gd name="T128" fmla="+- 0 1038 1030"/>
                <a:gd name="T129" fmla="*/ T128 w 12426"/>
                <a:gd name="T130" fmla="+- 0 26875 16748"/>
                <a:gd name="T131" fmla="*/ 26875 h 14120"/>
                <a:gd name="T132" fmla="+- 0 1111 1030"/>
                <a:gd name="T133" fmla="*/ T132 w 12426"/>
                <a:gd name="T134" fmla="+- 0 27100 16748"/>
                <a:gd name="T135" fmla="*/ 27100 h 14120"/>
                <a:gd name="T136" fmla="+- 0 3753 1030"/>
                <a:gd name="T137" fmla="*/ T136 w 12426"/>
                <a:gd name="T138" fmla="+- 0 28144 16748"/>
                <a:gd name="T139" fmla="*/ 28144 h 14120"/>
                <a:gd name="T140" fmla="+- 0 2661 1030"/>
                <a:gd name="T141" fmla="*/ T140 w 12426"/>
                <a:gd name="T142" fmla="+- 0 27004 16748"/>
                <a:gd name="T143" fmla="*/ 27004 h 14120"/>
                <a:gd name="T144" fmla="+- 0 2492 1030"/>
                <a:gd name="T145" fmla="*/ T144 w 12426"/>
                <a:gd name="T146" fmla="+- 0 26649 16748"/>
                <a:gd name="T147" fmla="*/ 26649 h 14120"/>
                <a:gd name="T148" fmla="+- 0 2437 1030"/>
                <a:gd name="T149" fmla="*/ T148 w 12426"/>
                <a:gd name="T150" fmla="+- 0 26419 16748"/>
                <a:gd name="T151" fmla="*/ 26419 h 14120"/>
                <a:gd name="T152" fmla="+- 0 2426 1030"/>
                <a:gd name="T153" fmla="*/ T152 w 12426"/>
                <a:gd name="T154" fmla="+- 0 26024 16748"/>
                <a:gd name="T155" fmla="*/ 26024 h 14120"/>
                <a:gd name="T156" fmla="+- 0 3122 1030"/>
                <a:gd name="T157" fmla="*/ T156 w 12426"/>
                <a:gd name="T158" fmla="+- 0 23355 16748"/>
                <a:gd name="T159" fmla="*/ 23355 h 14120"/>
                <a:gd name="T160" fmla="+- 0 3275 1030"/>
                <a:gd name="T161" fmla="*/ T160 w 12426"/>
                <a:gd name="T162" fmla="+- 0 22986 16748"/>
                <a:gd name="T163" fmla="*/ 22986 h 14120"/>
                <a:gd name="T164" fmla="+- 0 3515 1030"/>
                <a:gd name="T165" fmla="*/ T164 w 12426"/>
                <a:gd name="T166" fmla="+- 0 22674 16748"/>
                <a:gd name="T167" fmla="*/ 22674 h 14120"/>
                <a:gd name="T168" fmla="+- 0 3826 1030"/>
                <a:gd name="T169" fmla="*/ T168 w 12426"/>
                <a:gd name="T170" fmla="+- 0 22435 16748"/>
                <a:gd name="T171" fmla="*/ 22435 h 14120"/>
                <a:gd name="T172" fmla="+- 0 4196 1030"/>
                <a:gd name="T173" fmla="*/ T172 w 12426"/>
                <a:gd name="T174" fmla="+- 0 22281 16748"/>
                <a:gd name="T175" fmla="*/ 22281 h 14120"/>
                <a:gd name="T176" fmla="+- 0 6785 1030"/>
                <a:gd name="T177" fmla="*/ T176 w 12426"/>
                <a:gd name="T178" fmla="+- 0 21596 16748"/>
                <a:gd name="T179" fmla="*/ 21596 h 14120"/>
                <a:gd name="T180" fmla="+- 0 6416 1030"/>
                <a:gd name="T181" fmla="*/ T180 w 12426"/>
                <a:gd name="T182" fmla="+- 0 23355 16748"/>
                <a:gd name="T183" fmla="*/ 23355 h 14120"/>
                <a:gd name="T184" fmla="+- 0 6537 1030"/>
                <a:gd name="T185" fmla="*/ T184 w 12426"/>
                <a:gd name="T186" fmla="+- 0 23728 16748"/>
                <a:gd name="T187" fmla="*/ 23728 h 14120"/>
                <a:gd name="T188" fmla="+- 0 9616 1030"/>
                <a:gd name="T189" fmla="*/ T188 w 12426"/>
                <a:gd name="T190" fmla="+- 0 27702 16748"/>
                <a:gd name="T191" fmla="*/ 27702 h 14120"/>
                <a:gd name="T192" fmla="+- 0 9463 1030"/>
                <a:gd name="T193" fmla="*/ T192 w 12426"/>
                <a:gd name="T194" fmla="+- 0 28071 16748"/>
                <a:gd name="T195" fmla="*/ 28071 h 14120"/>
                <a:gd name="T196" fmla="+- 0 9223 1030"/>
                <a:gd name="T197" fmla="*/ T196 w 12426"/>
                <a:gd name="T198" fmla="+- 0 28383 16748"/>
                <a:gd name="T199" fmla="*/ 28383 h 14120"/>
                <a:gd name="T200" fmla="+- 0 8912 1030"/>
                <a:gd name="T201" fmla="*/ T200 w 12426"/>
                <a:gd name="T202" fmla="+- 0 28622 16748"/>
                <a:gd name="T203" fmla="*/ 28622 h 14120"/>
                <a:gd name="T204" fmla="+- 0 8542 1030"/>
                <a:gd name="T205" fmla="*/ T204 w 12426"/>
                <a:gd name="T206" fmla="+- 0 28776 16748"/>
                <a:gd name="T207" fmla="*/ 28776 h 14120"/>
                <a:gd name="T208" fmla="+- 0 10068 1030"/>
                <a:gd name="T209" fmla="*/ T208 w 12426"/>
                <a:gd name="T210" fmla="+- 0 29558 16748"/>
                <a:gd name="T211" fmla="*/ 29558 h 14120"/>
                <a:gd name="T212" fmla="+- 0 10359 1030"/>
                <a:gd name="T213" fmla="*/ T212 w 12426"/>
                <a:gd name="T214" fmla="+- 0 29296 16748"/>
                <a:gd name="T215" fmla="*/ 29296 h 14120"/>
                <a:gd name="T216" fmla="+- 0 10827 1030"/>
                <a:gd name="T217" fmla="*/ T216 w 12426"/>
                <a:gd name="T218" fmla="+- 0 27693 16748"/>
                <a:gd name="T219" fmla="*/ 27693 h 14120"/>
                <a:gd name="T220" fmla="+- 0 13412 1030"/>
                <a:gd name="T221" fmla="*/ T220 w 12426"/>
                <a:gd name="T222" fmla="+- 0 26038 16748"/>
                <a:gd name="T223" fmla="*/ 26038 h 14120"/>
                <a:gd name="T224" fmla="+- 0 13327 1030"/>
                <a:gd name="T225" fmla="*/ T224 w 12426"/>
                <a:gd name="T226" fmla="+- 0 16830 16748"/>
                <a:gd name="T227" fmla="*/ 16830 h 14120"/>
                <a:gd name="T228" fmla="+- 0 12944 1030"/>
                <a:gd name="T229" fmla="*/ T228 w 12426"/>
                <a:gd name="T230" fmla="+- 0 16748 16748"/>
                <a:gd name="T231" fmla="*/ 16748 h 14120"/>
                <a:gd name="T232" fmla="+- 0 12014 1030"/>
                <a:gd name="T233" fmla="*/ T232 w 12426"/>
                <a:gd name="T234" fmla="+- 0 18188 16748"/>
                <a:gd name="T235" fmla="*/ 18188 h 14120"/>
                <a:gd name="T236" fmla="+- 0 12410 1030"/>
                <a:gd name="T237" fmla="*/ T236 w 12426"/>
                <a:gd name="T238" fmla="+- 0 18136 16748"/>
                <a:gd name="T239" fmla="*/ 18136 h 14120"/>
                <a:gd name="T240" fmla="+- 0 12800 1030"/>
                <a:gd name="T241" fmla="*/ T240 w 12426"/>
                <a:gd name="T242" fmla="+- 0 18188 16748"/>
                <a:gd name="T243" fmla="*/ 18188 h 14120"/>
                <a:gd name="T244" fmla="+- 0 13164 1030"/>
                <a:gd name="T245" fmla="*/ T244 w 12426"/>
                <a:gd name="T246" fmla="+- 0 18338 16748"/>
                <a:gd name="T247" fmla="*/ 18338 h 14120"/>
                <a:gd name="T248" fmla="+- 0 13456 1030"/>
                <a:gd name="T249" fmla="*/ T248 w 12426"/>
                <a:gd name="T250" fmla="+- 0 18557 16748"/>
                <a:gd name="T251" fmla="*/ 18557 h 1412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  <a:cxn ang="0">
                  <a:pos x="T241" y="T243"/>
                </a:cxn>
                <a:cxn ang="0">
                  <a:pos x="T245" y="T247"/>
                </a:cxn>
                <a:cxn ang="0">
                  <a:pos x="T249" y="T251"/>
                </a:cxn>
              </a:cxnLst>
              <a:rect l="0" t="0" r="r" b="b"/>
              <a:pathLst>
                <a:path w="12426" h="14120">
                  <a:moveTo>
                    <a:pt x="7503" y="13239"/>
                  </a:moveTo>
                  <a:lnTo>
                    <a:pt x="6550" y="12286"/>
                  </a:lnTo>
                  <a:lnTo>
                    <a:pt x="5081" y="12679"/>
                  </a:lnTo>
                  <a:lnTo>
                    <a:pt x="5002" y="12698"/>
                  </a:lnTo>
                  <a:lnTo>
                    <a:pt x="4923" y="12713"/>
                  </a:lnTo>
                  <a:lnTo>
                    <a:pt x="4843" y="12723"/>
                  </a:lnTo>
                  <a:lnTo>
                    <a:pt x="4764" y="12729"/>
                  </a:lnTo>
                  <a:lnTo>
                    <a:pt x="4684" y="12731"/>
                  </a:lnTo>
                  <a:lnTo>
                    <a:pt x="4605" y="12729"/>
                  </a:lnTo>
                  <a:lnTo>
                    <a:pt x="4526" y="12723"/>
                  </a:lnTo>
                  <a:lnTo>
                    <a:pt x="4448" y="12712"/>
                  </a:lnTo>
                  <a:lnTo>
                    <a:pt x="4371" y="12698"/>
                  </a:lnTo>
                  <a:lnTo>
                    <a:pt x="4294" y="12679"/>
                  </a:lnTo>
                  <a:lnTo>
                    <a:pt x="4219" y="12657"/>
                  </a:lnTo>
                  <a:lnTo>
                    <a:pt x="4145" y="12631"/>
                  </a:lnTo>
                  <a:lnTo>
                    <a:pt x="4072" y="12601"/>
                  </a:lnTo>
                  <a:lnTo>
                    <a:pt x="4000" y="12567"/>
                  </a:lnTo>
                  <a:lnTo>
                    <a:pt x="3931" y="12529"/>
                  </a:lnTo>
                  <a:lnTo>
                    <a:pt x="3863" y="12488"/>
                  </a:lnTo>
                  <a:lnTo>
                    <a:pt x="3797" y="12443"/>
                  </a:lnTo>
                  <a:lnTo>
                    <a:pt x="3734" y="12394"/>
                  </a:lnTo>
                  <a:lnTo>
                    <a:pt x="3672" y="12342"/>
                  </a:lnTo>
                  <a:lnTo>
                    <a:pt x="3613" y="12286"/>
                  </a:lnTo>
                  <a:lnTo>
                    <a:pt x="2723" y="11396"/>
                  </a:lnTo>
                  <a:lnTo>
                    <a:pt x="1898" y="12222"/>
                  </a:lnTo>
                  <a:lnTo>
                    <a:pt x="3573" y="13897"/>
                  </a:lnTo>
                  <a:lnTo>
                    <a:pt x="3634" y="13951"/>
                  </a:lnTo>
                  <a:lnTo>
                    <a:pt x="3699" y="13998"/>
                  </a:lnTo>
                  <a:lnTo>
                    <a:pt x="3768" y="14038"/>
                  </a:lnTo>
                  <a:lnTo>
                    <a:pt x="3840" y="14070"/>
                  </a:lnTo>
                  <a:lnTo>
                    <a:pt x="3915" y="14095"/>
                  </a:lnTo>
                  <a:lnTo>
                    <a:pt x="3992" y="14111"/>
                  </a:lnTo>
                  <a:lnTo>
                    <a:pt x="4071" y="14119"/>
                  </a:lnTo>
                  <a:lnTo>
                    <a:pt x="4151" y="14120"/>
                  </a:lnTo>
                  <a:lnTo>
                    <a:pt x="4231" y="14111"/>
                  </a:lnTo>
                  <a:lnTo>
                    <a:pt x="4310" y="14095"/>
                  </a:lnTo>
                  <a:lnTo>
                    <a:pt x="7503" y="13239"/>
                  </a:lnTo>
                  <a:close/>
                  <a:moveTo>
                    <a:pt x="12426" y="8713"/>
                  </a:moveTo>
                  <a:lnTo>
                    <a:pt x="11936" y="8844"/>
                  </a:lnTo>
                  <a:lnTo>
                    <a:pt x="10467" y="9238"/>
                  </a:lnTo>
                  <a:lnTo>
                    <a:pt x="10388" y="9257"/>
                  </a:lnTo>
                  <a:lnTo>
                    <a:pt x="10309" y="9272"/>
                  </a:lnTo>
                  <a:lnTo>
                    <a:pt x="10243" y="9280"/>
                  </a:lnTo>
                  <a:lnTo>
                    <a:pt x="10653" y="7751"/>
                  </a:lnTo>
                  <a:lnTo>
                    <a:pt x="10670" y="7672"/>
                  </a:lnTo>
                  <a:lnTo>
                    <a:pt x="10678" y="7592"/>
                  </a:lnTo>
                  <a:lnTo>
                    <a:pt x="10678" y="7513"/>
                  </a:lnTo>
                  <a:lnTo>
                    <a:pt x="10670" y="7434"/>
                  </a:lnTo>
                  <a:lnTo>
                    <a:pt x="10653" y="7357"/>
                  </a:lnTo>
                  <a:lnTo>
                    <a:pt x="9238" y="7736"/>
                  </a:lnTo>
                  <a:lnTo>
                    <a:pt x="9256" y="7812"/>
                  </a:lnTo>
                  <a:lnTo>
                    <a:pt x="9271" y="7890"/>
                  </a:lnTo>
                  <a:lnTo>
                    <a:pt x="9281" y="7968"/>
                  </a:lnTo>
                  <a:lnTo>
                    <a:pt x="9287" y="8047"/>
                  </a:lnTo>
                  <a:lnTo>
                    <a:pt x="9290" y="8126"/>
                  </a:lnTo>
                  <a:lnTo>
                    <a:pt x="9288" y="8205"/>
                  </a:lnTo>
                  <a:lnTo>
                    <a:pt x="9282" y="8285"/>
                  </a:lnTo>
                  <a:lnTo>
                    <a:pt x="9271" y="8364"/>
                  </a:lnTo>
                  <a:lnTo>
                    <a:pt x="9257" y="8443"/>
                  </a:lnTo>
                  <a:lnTo>
                    <a:pt x="9238" y="8522"/>
                  </a:lnTo>
                  <a:lnTo>
                    <a:pt x="9122" y="8955"/>
                  </a:lnTo>
                  <a:lnTo>
                    <a:pt x="9120" y="8953"/>
                  </a:lnTo>
                  <a:lnTo>
                    <a:pt x="9059" y="8901"/>
                  </a:lnTo>
                  <a:lnTo>
                    <a:pt x="9000" y="8845"/>
                  </a:lnTo>
                  <a:lnTo>
                    <a:pt x="8110" y="7955"/>
                  </a:lnTo>
                  <a:lnTo>
                    <a:pt x="7219" y="7065"/>
                  </a:lnTo>
                  <a:lnTo>
                    <a:pt x="7164" y="7006"/>
                  </a:lnTo>
                  <a:lnTo>
                    <a:pt x="7111" y="6944"/>
                  </a:lnTo>
                  <a:lnTo>
                    <a:pt x="7063" y="6881"/>
                  </a:lnTo>
                  <a:lnTo>
                    <a:pt x="7018" y="6815"/>
                  </a:lnTo>
                  <a:lnTo>
                    <a:pt x="6976" y="6747"/>
                  </a:lnTo>
                  <a:lnTo>
                    <a:pt x="6939" y="6678"/>
                  </a:lnTo>
                  <a:lnTo>
                    <a:pt x="6905" y="6606"/>
                  </a:lnTo>
                  <a:lnTo>
                    <a:pt x="6875" y="6534"/>
                  </a:lnTo>
                  <a:lnTo>
                    <a:pt x="6849" y="6459"/>
                  </a:lnTo>
                  <a:lnTo>
                    <a:pt x="6826" y="6384"/>
                  </a:lnTo>
                  <a:lnTo>
                    <a:pt x="6808" y="6307"/>
                  </a:lnTo>
                  <a:lnTo>
                    <a:pt x="6794" y="6230"/>
                  </a:lnTo>
                  <a:lnTo>
                    <a:pt x="6783" y="6152"/>
                  </a:lnTo>
                  <a:lnTo>
                    <a:pt x="6777" y="6073"/>
                  </a:lnTo>
                  <a:lnTo>
                    <a:pt x="6775" y="5994"/>
                  </a:lnTo>
                  <a:lnTo>
                    <a:pt x="6777" y="5915"/>
                  </a:lnTo>
                  <a:lnTo>
                    <a:pt x="6783" y="5835"/>
                  </a:lnTo>
                  <a:lnTo>
                    <a:pt x="6793" y="5756"/>
                  </a:lnTo>
                  <a:lnTo>
                    <a:pt x="6808" y="5676"/>
                  </a:lnTo>
                  <a:lnTo>
                    <a:pt x="6826" y="5597"/>
                  </a:lnTo>
                  <a:lnTo>
                    <a:pt x="6942" y="5165"/>
                  </a:lnTo>
                  <a:lnTo>
                    <a:pt x="6944" y="5167"/>
                  </a:lnTo>
                  <a:lnTo>
                    <a:pt x="7006" y="5219"/>
                  </a:lnTo>
                  <a:lnTo>
                    <a:pt x="7065" y="5275"/>
                  </a:lnTo>
                  <a:lnTo>
                    <a:pt x="7955" y="6165"/>
                  </a:lnTo>
                  <a:lnTo>
                    <a:pt x="8845" y="7055"/>
                  </a:lnTo>
                  <a:lnTo>
                    <a:pt x="8901" y="7114"/>
                  </a:lnTo>
                  <a:lnTo>
                    <a:pt x="8953" y="7175"/>
                  </a:lnTo>
                  <a:lnTo>
                    <a:pt x="9002" y="7239"/>
                  </a:lnTo>
                  <a:lnTo>
                    <a:pt x="9047" y="7305"/>
                  </a:lnTo>
                  <a:lnTo>
                    <a:pt x="9088" y="7372"/>
                  </a:lnTo>
                  <a:lnTo>
                    <a:pt x="9125" y="7442"/>
                  </a:lnTo>
                  <a:lnTo>
                    <a:pt x="9159" y="7513"/>
                  </a:lnTo>
                  <a:lnTo>
                    <a:pt x="9189" y="7586"/>
                  </a:lnTo>
                  <a:lnTo>
                    <a:pt x="9215" y="7660"/>
                  </a:lnTo>
                  <a:lnTo>
                    <a:pt x="9238" y="7736"/>
                  </a:lnTo>
                  <a:lnTo>
                    <a:pt x="10653" y="7357"/>
                  </a:lnTo>
                  <a:lnTo>
                    <a:pt x="10629" y="7281"/>
                  </a:lnTo>
                  <a:lnTo>
                    <a:pt x="10597" y="7209"/>
                  </a:lnTo>
                  <a:lnTo>
                    <a:pt x="10557" y="7140"/>
                  </a:lnTo>
                  <a:lnTo>
                    <a:pt x="10510" y="7075"/>
                  </a:lnTo>
                  <a:lnTo>
                    <a:pt x="10456" y="7015"/>
                  </a:lnTo>
                  <a:lnTo>
                    <a:pt x="8780" y="5339"/>
                  </a:lnTo>
                  <a:lnTo>
                    <a:pt x="7294" y="3853"/>
                  </a:lnTo>
                  <a:lnTo>
                    <a:pt x="7478" y="3166"/>
                  </a:lnTo>
                  <a:lnTo>
                    <a:pt x="7501" y="3088"/>
                  </a:lnTo>
                  <a:lnTo>
                    <a:pt x="7528" y="3012"/>
                  </a:lnTo>
                  <a:lnTo>
                    <a:pt x="7559" y="2938"/>
                  </a:lnTo>
                  <a:lnTo>
                    <a:pt x="7593" y="2866"/>
                  </a:lnTo>
                  <a:lnTo>
                    <a:pt x="7631" y="2797"/>
                  </a:lnTo>
                  <a:lnTo>
                    <a:pt x="7673" y="2729"/>
                  </a:lnTo>
                  <a:lnTo>
                    <a:pt x="7718" y="2664"/>
                  </a:lnTo>
                  <a:lnTo>
                    <a:pt x="7766" y="2602"/>
                  </a:lnTo>
                  <a:lnTo>
                    <a:pt x="7817" y="2542"/>
                  </a:lnTo>
                  <a:lnTo>
                    <a:pt x="7871" y="2485"/>
                  </a:lnTo>
                  <a:lnTo>
                    <a:pt x="7928" y="2431"/>
                  </a:lnTo>
                  <a:lnTo>
                    <a:pt x="7988" y="2380"/>
                  </a:lnTo>
                  <a:lnTo>
                    <a:pt x="8050" y="2332"/>
                  </a:lnTo>
                  <a:lnTo>
                    <a:pt x="8115" y="2287"/>
                  </a:lnTo>
                  <a:lnTo>
                    <a:pt x="8183" y="2245"/>
                  </a:lnTo>
                  <a:lnTo>
                    <a:pt x="8252" y="2207"/>
                  </a:lnTo>
                  <a:lnTo>
                    <a:pt x="8324" y="2173"/>
                  </a:lnTo>
                  <a:lnTo>
                    <a:pt x="8398" y="2142"/>
                  </a:lnTo>
                  <a:lnTo>
                    <a:pt x="8474" y="2115"/>
                  </a:lnTo>
                  <a:lnTo>
                    <a:pt x="8552" y="2092"/>
                  </a:lnTo>
                  <a:lnTo>
                    <a:pt x="9514" y="1834"/>
                  </a:lnTo>
                  <a:lnTo>
                    <a:pt x="8561" y="881"/>
                  </a:lnTo>
                  <a:lnTo>
                    <a:pt x="7177" y="1252"/>
                  </a:lnTo>
                  <a:lnTo>
                    <a:pt x="7100" y="1277"/>
                  </a:lnTo>
                  <a:lnTo>
                    <a:pt x="7027" y="1309"/>
                  </a:lnTo>
                  <a:lnTo>
                    <a:pt x="6958" y="1349"/>
                  </a:lnTo>
                  <a:lnTo>
                    <a:pt x="6894" y="1396"/>
                  </a:lnTo>
                  <a:lnTo>
                    <a:pt x="6835" y="1449"/>
                  </a:lnTo>
                  <a:lnTo>
                    <a:pt x="6782" y="1508"/>
                  </a:lnTo>
                  <a:lnTo>
                    <a:pt x="6736" y="1572"/>
                  </a:lnTo>
                  <a:lnTo>
                    <a:pt x="6696" y="1640"/>
                  </a:lnTo>
                  <a:lnTo>
                    <a:pt x="6663" y="1714"/>
                  </a:lnTo>
                  <a:lnTo>
                    <a:pt x="6638" y="1791"/>
                  </a:lnTo>
                  <a:lnTo>
                    <a:pt x="6267" y="3175"/>
                  </a:lnTo>
                  <a:lnTo>
                    <a:pt x="6175" y="3518"/>
                  </a:lnTo>
                  <a:lnTo>
                    <a:pt x="3175" y="4322"/>
                  </a:lnTo>
                  <a:lnTo>
                    <a:pt x="1791" y="4693"/>
                  </a:lnTo>
                  <a:lnTo>
                    <a:pt x="1714" y="4718"/>
                  </a:lnTo>
                  <a:lnTo>
                    <a:pt x="1640" y="4751"/>
                  </a:lnTo>
                  <a:lnTo>
                    <a:pt x="1571" y="4791"/>
                  </a:lnTo>
                  <a:lnTo>
                    <a:pt x="1507" y="4837"/>
                  </a:lnTo>
                  <a:lnTo>
                    <a:pt x="1449" y="4890"/>
                  </a:lnTo>
                  <a:lnTo>
                    <a:pt x="1396" y="4949"/>
                  </a:lnTo>
                  <a:lnTo>
                    <a:pt x="1349" y="5013"/>
                  </a:lnTo>
                  <a:lnTo>
                    <a:pt x="1309" y="5082"/>
                  </a:lnTo>
                  <a:lnTo>
                    <a:pt x="1277" y="5155"/>
                  </a:lnTo>
                  <a:lnTo>
                    <a:pt x="1251" y="5232"/>
                  </a:lnTo>
                  <a:lnTo>
                    <a:pt x="881" y="6616"/>
                  </a:lnTo>
                  <a:lnTo>
                    <a:pt x="25" y="9810"/>
                  </a:lnTo>
                  <a:lnTo>
                    <a:pt x="8" y="9889"/>
                  </a:lnTo>
                  <a:lnTo>
                    <a:pt x="0" y="9969"/>
                  </a:lnTo>
                  <a:lnTo>
                    <a:pt x="0" y="10048"/>
                  </a:lnTo>
                  <a:lnTo>
                    <a:pt x="8" y="10127"/>
                  </a:lnTo>
                  <a:lnTo>
                    <a:pt x="25" y="10204"/>
                  </a:lnTo>
                  <a:lnTo>
                    <a:pt x="1141" y="9905"/>
                  </a:lnTo>
                  <a:lnTo>
                    <a:pt x="25" y="10204"/>
                  </a:lnTo>
                  <a:lnTo>
                    <a:pt x="49" y="10280"/>
                  </a:lnTo>
                  <a:lnTo>
                    <a:pt x="81" y="10352"/>
                  </a:lnTo>
                  <a:lnTo>
                    <a:pt x="121" y="10421"/>
                  </a:lnTo>
                  <a:lnTo>
                    <a:pt x="168" y="10486"/>
                  </a:lnTo>
                  <a:lnTo>
                    <a:pt x="222" y="10546"/>
                  </a:lnTo>
                  <a:lnTo>
                    <a:pt x="1898" y="12222"/>
                  </a:lnTo>
                  <a:lnTo>
                    <a:pt x="2723" y="11396"/>
                  </a:lnTo>
                  <a:lnTo>
                    <a:pt x="1833" y="10506"/>
                  </a:lnTo>
                  <a:lnTo>
                    <a:pt x="1777" y="10447"/>
                  </a:lnTo>
                  <a:lnTo>
                    <a:pt x="1725" y="10386"/>
                  </a:lnTo>
                  <a:lnTo>
                    <a:pt x="1676" y="10322"/>
                  </a:lnTo>
                  <a:lnTo>
                    <a:pt x="1631" y="10256"/>
                  </a:lnTo>
                  <a:lnTo>
                    <a:pt x="1590" y="10189"/>
                  </a:lnTo>
                  <a:lnTo>
                    <a:pt x="1553" y="10119"/>
                  </a:lnTo>
                  <a:lnTo>
                    <a:pt x="1519" y="10048"/>
                  </a:lnTo>
                  <a:lnTo>
                    <a:pt x="1489" y="9975"/>
                  </a:lnTo>
                  <a:lnTo>
                    <a:pt x="1462" y="9901"/>
                  </a:lnTo>
                  <a:lnTo>
                    <a:pt x="1440" y="9825"/>
                  </a:lnTo>
                  <a:lnTo>
                    <a:pt x="1422" y="9749"/>
                  </a:lnTo>
                  <a:lnTo>
                    <a:pt x="1407" y="9671"/>
                  </a:lnTo>
                  <a:lnTo>
                    <a:pt x="1397" y="9593"/>
                  </a:lnTo>
                  <a:lnTo>
                    <a:pt x="1391" y="9514"/>
                  </a:lnTo>
                  <a:lnTo>
                    <a:pt x="1388" y="9435"/>
                  </a:lnTo>
                  <a:lnTo>
                    <a:pt x="1390" y="9356"/>
                  </a:lnTo>
                  <a:lnTo>
                    <a:pt x="1396" y="9276"/>
                  </a:lnTo>
                  <a:lnTo>
                    <a:pt x="1407" y="9197"/>
                  </a:lnTo>
                  <a:lnTo>
                    <a:pt x="1421" y="9118"/>
                  </a:lnTo>
                  <a:lnTo>
                    <a:pt x="1440" y="9039"/>
                  </a:lnTo>
                  <a:lnTo>
                    <a:pt x="1834" y="7570"/>
                  </a:lnTo>
                  <a:lnTo>
                    <a:pt x="2092" y="6607"/>
                  </a:lnTo>
                  <a:lnTo>
                    <a:pt x="2115" y="6529"/>
                  </a:lnTo>
                  <a:lnTo>
                    <a:pt x="2142" y="6454"/>
                  </a:lnTo>
                  <a:lnTo>
                    <a:pt x="2173" y="6380"/>
                  </a:lnTo>
                  <a:lnTo>
                    <a:pt x="2207" y="6308"/>
                  </a:lnTo>
                  <a:lnTo>
                    <a:pt x="2245" y="6238"/>
                  </a:lnTo>
                  <a:lnTo>
                    <a:pt x="2287" y="6171"/>
                  </a:lnTo>
                  <a:lnTo>
                    <a:pt x="2331" y="6106"/>
                  </a:lnTo>
                  <a:lnTo>
                    <a:pt x="2379" y="6043"/>
                  </a:lnTo>
                  <a:lnTo>
                    <a:pt x="2431" y="5983"/>
                  </a:lnTo>
                  <a:lnTo>
                    <a:pt x="2485" y="5926"/>
                  </a:lnTo>
                  <a:lnTo>
                    <a:pt x="2542" y="5872"/>
                  </a:lnTo>
                  <a:lnTo>
                    <a:pt x="2602" y="5821"/>
                  </a:lnTo>
                  <a:lnTo>
                    <a:pt x="2664" y="5773"/>
                  </a:lnTo>
                  <a:lnTo>
                    <a:pt x="2729" y="5728"/>
                  </a:lnTo>
                  <a:lnTo>
                    <a:pt x="2796" y="5687"/>
                  </a:lnTo>
                  <a:lnTo>
                    <a:pt x="2866" y="5649"/>
                  </a:lnTo>
                  <a:lnTo>
                    <a:pt x="2938" y="5614"/>
                  </a:lnTo>
                  <a:lnTo>
                    <a:pt x="3012" y="5583"/>
                  </a:lnTo>
                  <a:lnTo>
                    <a:pt x="3088" y="5556"/>
                  </a:lnTo>
                  <a:lnTo>
                    <a:pt x="3166" y="5533"/>
                  </a:lnTo>
                  <a:lnTo>
                    <a:pt x="4128" y="5275"/>
                  </a:lnTo>
                  <a:lnTo>
                    <a:pt x="5597" y="4881"/>
                  </a:lnTo>
                  <a:lnTo>
                    <a:pt x="5676" y="4863"/>
                  </a:lnTo>
                  <a:lnTo>
                    <a:pt x="5755" y="4848"/>
                  </a:lnTo>
                  <a:lnTo>
                    <a:pt x="5821" y="4840"/>
                  </a:lnTo>
                  <a:lnTo>
                    <a:pt x="5411" y="6368"/>
                  </a:lnTo>
                  <a:lnTo>
                    <a:pt x="5394" y="6448"/>
                  </a:lnTo>
                  <a:lnTo>
                    <a:pt x="5386" y="6527"/>
                  </a:lnTo>
                  <a:lnTo>
                    <a:pt x="5386" y="6607"/>
                  </a:lnTo>
                  <a:lnTo>
                    <a:pt x="5395" y="6686"/>
                  </a:lnTo>
                  <a:lnTo>
                    <a:pt x="5411" y="6763"/>
                  </a:lnTo>
                  <a:lnTo>
                    <a:pt x="5436" y="6838"/>
                  </a:lnTo>
                  <a:lnTo>
                    <a:pt x="5468" y="6911"/>
                  </a:lnTo>
                  <a:lnTo>
                    <a:pt x="5507" y="6980"/>
                  </a:lnTo>
                  <a:lnTo>
                    <a:pt x="5554" y="7045"/>
                  </a:lnTo>
                  <a:lnTo>
                    <a:pt x="5609" y="7105"/>
                  </a:lnTo>
                  <a:lnTo>
                    <a:pt x="7284" y="8780"/>
                  </a:lnTo>
                  <a:lnTo>
                    <a:pt x="8770" y="10267"/>
                  </a:lnTo>
                  <a:lnTo>
                    <a:pt x="8586" y="10954"/>
                  </a:lnTo>
                  <a:lnTo>
                    <a:pt x="8563" y="11032"/>
                  </a:lnTo>
                  <a:lnTo>
                    <a:pt x="8536" y="11107"/>
                  </a:lnTo>
                  <a:lnTo>
                    <a:pt x="8506" y="11181"/>
                  </a:lnTo>
                  <a:lnTo>
                    <a:pt x="8471" y="11253"/>
                  </a:lnTo>
                  <a:lnTo>
                    <a:pt x="8433" y="11323"/>
                  </a:lnTo>
                  <a:lnTo>
                    <a:pt x="8391" y="11390"/>
                  </a:lnTo>
                  <a:lnTo>
                    <a:pt x="8347" y="11455"/>
                  </a:lnTo>
                  <a:lnTo>
                    <a:pt x="8299" y="11518"/>
                  </a:lnTo>
                  <a:lnTo>
                    <a:pt x="8247" y="11578"/>
                  </a:lnTo>
                  <a:lnTo>
                    <a:pt x="8193" y="11635"/>
                  </a:lnTo>
                  <a:lnTo>
                    <a:pt x="8136" y="11689"/>
                  </a:lnTo>
                  <a:lnTo>
                    <a:pt x="8076" y="11740"/>
                  </a:lnTo>
                  <a:lnTo>
                    <a:pt x="8014" y="11788"/>
                  </a:lnTo>
                  <a:lnTo>
                    <a:pt x="7949" y="11833"/>
                  </a:lnTo>
                  <a:lnTo>
                    <a:pt x="7882" y="11874"/>
                  </a:lnTo>
                  <a:lnTo>
                    <a:pt x="7812" y="11912"/>
                  </a:lnTo>
                  <a:lnTo>
                    <a:pt x="7740" y="11947"/>
                  </a:lnTo>
                  <a:lnTo>
                    <a:pt x="7666" y="11978"/>
                  </a:lnTo>
                  <a:lnTo>
                    <a:pt x="7590" y="12005"/>
                  </a:lnTo>
                  <a:lnTo>
                    <a:pt x="7512" y="12028"/>
                  </a:lnTo>
                  <a:lnTo>
                    <a:pt x="6550" y="12286"/>
                  </a:lnTo>
                  <a:lnTo>
                    <a:pt x="7503" y="13239"/>
                  </a:lnTo>
                  <a:lnTo>
                    <a:pt x="8887" y="12868"/>
                  </a:lnTo>
                  <a:lnTo>
                    <a:pt x="8964" y="12843"/>
                  </a:lnTo>
                  <a:lnTo>
                    <a:pt x="9038" y="12810"/>
                  </a:lnTo>
                  <a:lnTo>
                    <a:pt x="9107" y="12770"/>
                  </a:lnTo>
                  <a:lnTo>
                    <a:pt x="9171" y="12724"/>
                  </a:lnTo>
                  <a:lnTo>
                    <a:pt x="9229" y="12671"/>
                  </a:lnTo>
                  <a:lnTo>
                    <a:pt x="9282" y="12612"/>
                  </a:lnTo>
                  <a:lnTo>
                    <a:pt x="9329" y="12548"/>
                  </a:lnTo>
                  <a:lnTo>
                    <a:pt x="9369" y="12479"/>
                  </a:lnTo>
                  <a:lnTo>
                    <a:pt x="9401" y="12406"/>
                  </a:lnTo>
                  <a:lnTo>
                    <a:pt x="9427" y="12329"/>
                  </a:lnTo>
                  <a:lnTo>
                    <a:pt x="9797" y="10945"/>
                  </a:lnTo>
                  <a:lnTo>
                    <a:pt x="9889" y="10601"/>
                  </a:lnTo>
                  <a:lnTo>
                    <a:pt x="12426" y="9922"/>
                  </a:lnTo>
                  <a:lnTo>
                    <a:pt x="12426" y="9334"/>
                  </a:lnTo>
                  <a:lnTo>
                    <a:pt x="12382" y="9290"/>
                  </a:lnTo>
                  <a:lnTo>
                    <a:pt x="12426" y="9334"/>
                  </a:lnTo>
                  <a:lnTo>
                    <a:pt x="12426" y="8713"/>
                  </a:lnTo>
                  <a:close/>
                  <a:moveTo>
                    <a:pt x="12426" y="164"/>
                  </a:moveTo>
                  <a:lnTo>
                    <a:pt x="12366" y="121"/>
                  </a:lnTo>
                  <a:lnTo>
                    <a:pt x="12297" y="82"/>
                  </a:lnTo>
                  <a:lnTo>
                    <a:pt x="12224" y="49"/>
                  </a:lnTo>
                  <a:lnTo>
                    <a:pt x="12149" y="25"/>
                  </a:lnTo>
                  <a:lnTo>
                    <a:pt x="12072" y="9"/>
                  </a:lnTo>
                  <a:lnTo>
                    <a:pt x="11993" y="0"/>
                  </a:lnTo>
                  <a:lnTo>
                    <a:pt x="11914" y="0"/>
                  </a:lnTo>
                  <a:lnTo>
                    <a:pt x="11834" y="8"/>
                  </a:lnTo>
                  <a:lnTo>
                    <a:pt x="11754" y="25"/>
                  </a:lnTo>
                  <a:lnTo>
                    <a:pt x="8561" y="881"/>
                  </a:lnTo>
                  <a:lnTo>
                    <a:pt x="9514" y="1834"/>
                  </a:lnTo>
                  <a:lnTo>
                    <a:pt x="10984" y="1440"/>
                  </a:lnTo>
                  <a:lnTo>
                    <a:pt x="11062" y="1421"/>
                  </a:lnTo>
                  <a:lnTo>
                    <a:pt x="11142" y="1407"/>
                  </a:lnTo>
                  <a:lnTo>
                    <a:pt x="11221" y="1396"/>
                  </a:lnTo>
                  <a:lnTo>
                    <a:pt x="11301" y="1390"/>
                  </a:lnTo>
                  <a:lnTo>
                    <a:pt x="11380" y="1388"/>
                  </a:lnTo>
                  <a:lnTo>
                    <a:pt x="11459" y="1391"/>
                  </a:lnTo>
                  <a:lnTo>
                    <a:pt x="11538" y="1397"/>
                  </a:lnTo>
                  <a:lnTo>
                    <a:pt x="11616" y="1407"/>
                  </a:lnTo>
                  <a:lnTo>
                    <a:pt x="11694" y="1422"/>
                  </a:lnTo>
                  <a:lnTo>
                    <a:pt x="11770" y="1440"/>
                  </a:lnTo>
                  <a:lnTo>
                    <a:pt x="11845" y="1463"/>
                  </a:lnTo>
                  <a:lnTo>
                    <a:pt x="11920" y="1489"/>
                  </a:lnTo>
                  <a:lnTo>
                    <a:pt x="11993" y="1519"/>
                  </a:lnTo>
                  <a:lnTo>
                    <a:pt x="12064" y="1553"/>
                  </a:lnTo>
                  <a:lnTo>
                    <a:pt x="12134" y="1590"/>
                  </a:lnTo>
                  <a:lnTo>
                    <a:pt x="12201" y="1632"/>
                  </a:lnTo>
                  <a:lnTo>
                    <a:pt x="12267" y="1677"/>
                  </a:lnTo>
                  <a:lnTo>
                    <a:pt x="12331" y="1725"/>
                  </a:lnTo>
                  <a:lnTo>
                    <a:pt x="12392" y="1778"/>
                  </a:lnTo>
                  <a:lnTo>
                    <a:pt x="12426" y="1809"/>
                  </a:lnTo>
                  <a:lnTo>
                    <a:pt x="12426" y="164"/>
                  </a:lnTo>
                  <a:close/>
                </a:path>
              </a:pathLst>
            </a:custGeom>
            <a:solidFill>
              <a:srgbClr val="337B86">
                <a:alpha val="3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cs-CZ">
                <a:pattFill prst="pct5">
                  <a:fgClr>
                    <a:schemeClr val="tx1"/>
                  </a:fgClr>
                  <a:bgClr>
                    <a:schemeClr val="bg1"/>
                  </a:bgClr>
                </a:pattFill>
              </a:endParaRPr>
            </a:p>
          </p:txBody>
        </p:sp>
        <p:sp>
          <p:nvSpPr>
            <p:cNvPr id="16" name="AutoShape 79">
              <a:extLst>
                <a:ext uri="{FF2B5EF4-FFF2-40B4-BE49-F238E27FC236}">
                  <a16:creationId xmlns:a16="http://schemas.microsoft.com/office/drawing/2014/main" id="{8962C445-3B14-2006-B597-01E9C035CCD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2" y="22671"/>
              <a:ext cx="7393" cy="8788"/>
            </a:xfrm>
            <a:custGeom>
              <a:avLst/>
              <a:gdLst>
                <a:gd name="T0" fmla="+- 0 9144 6063"/>
                <a:gd name="T1" fmla="*/ T0 w 7393"/>
                <a:gd name="T2" fmla="+- 0 30580 22672"/>
                <a:gd name="T3" fmla="*/ 30580 h 8788"/>
                <a:gd name="T4" fmla="+- 0 8816 6063"/>
                <a:gd name="T5" fmla="*/ T4 w 7393"/>
                <a:gd name="T6" fmla="+- 0 30580 22672"/>
                <a:gd name="T7" fmla="*/ 30580 h 8788"/>
                <a:gd name="T8" fmla="+- 0 8510 6063"/>
                <a:gd name="T9" fmla="*/ T8 w 7393"/>
                <a:gd name="T10" fmla="+- 0 30468 22672"/>
                <a:gd name="T11" fmla="*/ 30468 h 8788"/>
                <a:gd name="T12" fmla="+- 0 7759 6063"/>
                <a:gd name="T13" fmla="*/ T12 w 7393"/>
                <a:gd name="T14" fmla="+- 0 29763 22672"/>
                <a:gd name="T15" fmla="*/ 29763 h 8788"/>
                <a:gd name="T16" fmla="+- 0 7053 6063"/>
                <a:gd name="T17" fmla="*/ T16 w 7393"/>
                <a:gd name="T18" fmla="+- 0 29011 22672"/>
                <a:gd name="T19" fmla="*/ 29011 h 8788"/>
                <a:gd name="T20" fmla="+- 0 6079 6063"/>
                <a:gd name="T21" fmla="*/ T20 w 7393"/>
                <a:gd name="T22" fmla="+- 0 29021 22672"/>
                <a:gd name="T23" fmla="*/ 29021 h 8788"/>
                <a:gd name="T24" fmla="+- 0 6202 6063"/>
                <a:gd name="T25" fmla="*/ T24 w 7393"/>
                <a:gd name="T26" fmla="+- 0 29234 22672"/>
                <a:gd name="T27" fmla="*/ 29234 h 8788"/>
                <a:gd name="T28" fmla="+- 0 8387 6063"/>
                <a:gd name="T29" fmla="*/ T28 w 7393"/>
                <a:gd name="T30" fmla="+- 0 31396 22672"/>
                <a:gd name="T31" fmla="*/ 31396 h 8788"/>
                <a:gd name="T32" fmla="+- 0 8623 6063"/>
                <a:gd name="T33" fmla="*/ T32 w 7393"/>
                <a:gd name="T34" fmla="+- 0 31459 22672"/>
                <a:gd name="T35" fmla="*/ 31459 h 8788"/>
                <a:gd name="T36" fmla="+- 0 12695 6063"/>
                <a:gd name="T37" fmla="*/ T36 w 7393"/>
                <a:gd name="T38" fmla="+- 0 27248 22672"/>
                <a:gd name="T39" fmla="*/ 27248 h 8788"/>
                <a:gd name="T40" fmla="+- 0 12572 6063"/>
                <a:gd name="T41" fmla="*/ T40 w 7393"/>
                <a:gd name="T42" fmla="+- 0 27036 22672"/>
                <a:gd name="T43" fmla="*/ 27036 h 8788"/>
                <a:gd name="T44" fmla="+- 0 10744 6063"/>
                <a:gd name="T45" fmla="*/ T44 w 7393"/>
                <a:gd name="T46" fmla="+- 0 24560 22672"/>
                <a:gd name="T47" fmla="*/ 24560 h 8788"/>
                <a:gd name="T48" fmla="+- 0 10908 6063"/>
                <a:gd name="T49" fmla="*/ T48 w 7393"/>
                <a:gd name="T50" fmla="+- 0 24276 22672"/>
                <a:gd name="T51" fmla="*/ 24276 h 8788"/>
                <a:gd name="T52" fmla="+- 0 11157 6063"/>
                <a:gd name="T53" fmla="*/ T52 w 7393"/>
                <a:gd name="T54" fmla="+- 0 24067 22672"/>
                <a:gd name="T55" fmla="*/ 24067 h 8788"/>
                <a:gd name="T56" fmla="+- 0 11986 6063"/>
                <a:gd name="T57" fmla="*/ T56 w 7393"/>
                <a:gd name="T58" fmla="+- 0 23811 22672"/>
                <a:gd name="T59" fmla="*/ 23811 h 8788"/>
                <a:gd name="T60" fmla="+- 0 10416 6063"/>
                <a:gd name="T61" fmla="*/ T60 w 7393"/>
                <a:gd name="T62" fmla="+- 0 23496 22672"/>
                <a:gd name="T63" fmla="*/ 23496 h 8788"/>
                <a:gd name="T64" fmla="+- 0 10243 6063"/>
                <a:gd name="T65" fmla="*/ T64 w 7393"/>
                <a:gd name="T66" fmla="+- 0 23668 22672"/>
                <a:gd name="T67" fmla="*/ 23668 h 8788"/>
                <a:gd name="T68" fmla="+- 0 9907 6063"/>
                <a:gd name="T69" fmla="*/ T68 w 7393"/>
                <a:gd name="T70" fmla="+- 0 24859 22672"/>
                <a:gd name="T71" fmla="*/ 24859 h 8788"/>
                <a:gd name="T72" fmla="+- 0 7119 6063"/>
                <a:gd name="T73" fmla="*/ T72 w 7393"/>
                <a:gd name="T74" fmla="+- 0 25611 22672"/>
                <a:gd name="T75" fmla="*/ 25611 h 8788"/>
                <a:gd name="T76" fmla="+- 0 6925 6063"/>
                <a:gd name="T77" fmla="*/ T76 w 7393"/>
                <a:gd name="T78" fmla="+- 0 25759 22672"/>
                <a:gd name="T79" fmla="*/ 25759 h 8788"/>
                <a:gd name="T80" fmla="+- 0 6612 6063"/>
                <a:gd name="T81" fmla="*/ T80 w 7393"/>
                <a:gd name="T82" fmla="+- 0 26788 22672"/>
                <a:gd name="T83" fmla="*/ 26788 h 8788"/>
                <a:gd name="T84" fmla="+- 0 6067 6063"/>
                <a:gd name="T85" fmla="*/ T84 w 7393"/>
                <a:gd name="T86" fmla="+- 0 28961 22672"/>
                <a:gd name="T87" fmla="*/ 28961 h 8788"/>
                <a:gd name="T88" fmla="+- 0 6932 6063"/>
                <a:gd name="T89" fmla="*/ T88 w 7393"/>
                <a:gd name="T90" fmla="+- 0 28624 22672"/>
                <a:gd name="T91" fmla="*/ 28624 h 8788"/>
                <a:gd name="T92" fmla="+- 0 6960 6063"/>
                <a:gd name="T93" fmla="*/ T92 w 7393"/>
                <a:gd name="T94" fmla="+- 0 28296 22672"/>
                <a:gd name="T95" fmla="*/ 28296 h 8788"/>
                <a:gd name="T96" fmla="+- 0 7423 6063"/>
                <a:gd name="T97" fmla="*/ T96 w 7393"/>
                <a:gd name="T98" fmla="+- 0 26625 22672"/>
                <a:gd name="T99" fmla="*/ 26625 h 8788"/>
                <a:gd name="T100" fmla="+- 0 7610 6063"/>
                <a:gd name="T101" fmla="*/ T100 w 7393"/>
                <a:gd name="T102" fmla="+- 0 26358 22672"/>
                <a:gd name="T103" fmla="*/ 26358 h 8788"/>
                <a:gd name="T104" fmla="+- 0 7877 6063"/>
                <a:gd name="T105" fmla="*/ T104 w 7393"/>
                <a:gd name="T106" fmla="+- 0 26171 22672"/>
                <a:gd name="T107" fmla="*/ 26171 h 8788"/>
                <a:gd name="T108" fmla="+- 0 8633 6063"/>
                <a:gd name="T109" fmla="*/ T108 w 7393"/>
                <a:gd name="T110" fmla="+- 0 25953 22672"/>
                <a:gd name="T111" fmla="*/ 25953 h 8788"/>
                <a:gd name="T112" fmla="+- 0 9432 6063"/>
                <a:gd name="T113" fmla="*/ T112 w 7393"/>
                <a:gd name="T114" fmla="+- 0 26633 22672"/>
                <a:gd name="T115" fmla="*/ 26633 h 8788"/>
                <a:gd name="T116" fmla="+- 0 9432 6063"/>
                <a:gd name="T117" fmla="*/ T116 w 7393"/>
                <a:gd name="T118" fmla="+- 0 26879 22672"/>
                <a:gd name="T119" fmla="*/ 26879 h 8788"/>
                <a:gd name="T120" fmla="+- 0 10281 6063"/>
                <a:gd name="T121" fmla="*/ T120 w 7393"/>
                <a:gd name="T122" fmla="+- 0 26400 22672"/>
                <a:gd name="T123" fmla="*/ 26400 h 8788"/>
                <a:gd name="T124" fmla="+- 0 10385 6063"/>
                <a:gd name="T125" fmla="*/ T124 w 7393"/>
                <a:gd name="T126" fmla="+- 0 25885 22672"/>
                <a:gd name="T127" fmla="*/ 25885 h 8788"/>
                <a:gd name="T128" fmla="+- 0 11569 6063"/>
                <a:gd name="T129" fmla="*/ T128 w 7393"/>
                <a:gd name="T130" fmla="+- 0 27061 22672"/>
                <a:gd name="T131" fmla="*/ 27061 h 8788"/>
                <a:gd name="T132" fmla="+- 0 11758 6063"/>
                <a:gd name="T133" fmla="*/ T132 w 7393"/>
                <a:gd name="T134" fmla="+- 0 27331 22672"/>
                <a:gd name="T135" fmla="*/ 27331 h 8788"/>
                <a:gd name="T136" fmla="+- 0 13456 6063"/>
                <a:gd name="T137" fmla="*/ T136 w 7393"/>
                <a:gd name="T138" fmla="+- 0 28185 22672"/>
                <a:gd name="T139" fmla="*/ 28185 h 8788"/>
                <a:gd name="T140" fmla="+- 0 12695 6063"/>
                <a:gd name="T141" fmla="*/ T140 w 7393"/>
                <a:gd name="T142" fmla="+- 0 27494 22672"/>
                <a:gd name="T143" fmla="*/ 27494 h 8788"/>
                <a:gd name="T144" fmla="+- 0 12695 6063"/>
                <a:gd name="T145" fmla="*/ T144 w 7393"/>
                <a:gd name="T146" fmla="+- 0 27248 22672"/>
                <a:gd name="T147" fmla="*/ 27248 h 8788"/>
                <a:gd name="T148" fmla="+- 0 11846 6063"/>
                <a:gd name="T149" fmla="*/ T148 w 7393"/>
                <a:gd name="T150" fmla="+- 0 27727 22672"/>
                <a:gd name="T151" fmla="*/ 27727 h 8788"/>
                <a:gd name="T152" fmla="+- 0 11742 6063"/>
                <a:gd name="T153" fmla="*/ T152 w 7393"/>
                <a:gd name="T154" fmla="+- 0 28243 22672"/>
                <a:gd name="T155" fmla="*/ 28243 h 8788"/>
                <a:gd name="T156" fmla="+- 0 10558 6063"/>
                <a:gd name="T157" fmla="*/ T156 w 7393"/>
                <a:gd name="T158" fmla="+- 0 27067 22672"/>
                <a:gd name="T159" fmla="*/ 27067 h 8788"/>
                <a:gd name="T160" fmla="+- 0 10369 6063"/>
                <a:gd name="T161" fmla="*/ T160 w 7393"/>
                <a:gd name="T162" fmla="+- 0 26796 22672"/>
                <a:gd name="T163" fmla="*/ 26796 h 8788"/>
                <a:gd name="T164" fmla="+- 0 9452 6063"/>
                <a:gd name="T165" fmla="*/ T164 w 7393"/>
                <a:gd name="T166" fmla="+- 0 26937 22672"/>
                <a:gd name="T167" fmla="*/ 26937 h 8788"/>
                <a:gd name="T168" fmla="+- 0 10598 6063"/>
                <a:gd name="T169" fmla="*/ T168 w 7393"/>
                <a:gd name="T170" fmla="+- 0 28135 22672"/>
                <a:gd name="T171" fmla="*/ 28135 h 8788"/>
                <a:gd name="T172" fmla="+- 0 11351 6063"/>
                <a:gd name="T173" fmla="*/ T172 w 7393"/>
                <a:gd name="T174" fmla="+- 0 29644 22672"/>
                <a:gd name="T175" fmla="*/ 29644 h 8788"/>
                <a:gd name="T176" fmla="+- 0 11164 6063"/>
                <a:gd name="T177" fmla="*/ T176 w 7393"/>
                <a:gd name="T178" fmla="+- 0 29912 22672"/>
                <a:gd name="T179" fmla="*/ 29912 h 8788"/>
                <a:gd name="T180" fmla="+- 0 10897 6063"/>
                <a:gd name="T181" fmla="*/ T180 w 7393"/>
                <a:gd name="T182" fmla="+- 0 30099 22672"/>
                <a:gd name="T183" fmla="*/ 30099 h 8788"/>
                <a:gd name="T184" fmla="+- 0 10734 6063"/>
                <a:gd name="T185" fmla="*/ T184 w 7393"/>
                <a:gd name="T186" fmla="+- 0 30910 22672"/>
                <a:gd name="T187" fmla="*/ 30910 h 8788"/>
                <a:gd name="T188" fmla="+- 0 11763 6063"/>
                <a:gd name="T189" fmla="*/ T188 w 7393"/>
                <a:gd name="T190" fmla="+- 0 30597 22672"/>
                <a:gd name="T191" fmla="*/ 30597 h 8788"/>
                <a:gd name="T192" fmla="+- 0 11911 6063"/>
                <a:gd name="T193" fmla="*/ T192 w 7393"/>
                <a:gd name="T194" fmla="+- 0 30403 22672"/>
                <a:gd name="T195" fmla="*/ 30403 h 8788"/>
                <a:gd name="T196" fmla="+- 0 13456 6063"/>
                <a:gd name="T197" fmla="*/ T196 w 7393"/>
                <a:gd name="T198" fmla="+- 0 28937 22672"/>
                <a:gd name="T199" fmla="*/ 28937 h 8788"/>
                <a:gd name="T200" fmla="+- 0 13442 6063"/>
                <a:gd name="T201" fmla="*/ T200 w 7393"/>
                <a:gd name="T202" fmla="+- 0 22672 22672"/>
                <a:gd name="T203" fmla="*/ 22672 h 8788"/>
                <a:gd name="T204" fmla="+- 0 12901 6063"/>
                <a:gd name="T205" fmla="*/ T204 w 7393"/>
                <a:gd name="T206" fmla="+- 0 23565 22672"/>
                <a:gd name="T207" fmla="*/ 23565 h 8788"/>
                <a:gd name="T208" fmla="+- 0 13230 6063"/>
                <a:gd name="T209" fmla="*/ T208 w 7393"/>
                <a:gd name="T210" fmla="+- 0 23537 22672"/>
                <a:gd name="T211" fmla="*/ 23537 h 8788"/>
                <a:gd name="T212" fmla="+- 0 13456 6063"/>
                <a:gd name="T213" fmla="*/ T212 w 7393"/>
                <a:gd name="T214" fmla="+- 0 23586 22672"/>
                <a:gd name="T215" fmla="*/ 23586 h 878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</a:cxnLst>
              <a:rect l="0" t="0" r="r" b="b"/>
              <a:pathLst>
                <a:path w="7393" h="8788">
                  <a:moveTo>
                    <a:pt x="4671" y="8238"/>
                  </a:moveTo>
                  <a:lnTo>
                    <a:pt x="4078" y="7645"/>
                  </a:lnTo>
                  <a:lnTo>
                    <a:pt x="3163" y="7890"/>
                  </a:lnTo>
                  <a:lnTo>
                    <a:pt x="3081" y="7908"/>
                  </a:lnTo>
                  <a:lnTo>
                    <a:pt x="2999" y="7919"/>
                  </a:lnTo>
                  <a:lnTo>
                    <a:pt x="2916" y="7922"/>
                  </a:lnTo>
                  <a:lnTo>
                    <a:pt x="2834" y="7918"/>
                  </a:lnTo>
                  <a:lnTo>
                    <a:pt x="2753" y="7908"/>
                  </a:lnTo>
                  <a:lnTo>
                    <a:pt x="2674" y="7890"/>
                  </a:lnTo>
                  <a:lnTo>
                    <a:pt x="2596" y="7865"/>
                  </a:lnTo>
                  <a:lnTo>
                    <a:pt x="2520" y="7834"/>
                  </a:lnTo>
                  <a:lnTo>
                    <a:pt x="2447" y="7796"/>
                  </a:lnTo>
                  <a:lnTo>
                    <a:pt x="2378" y="7752"/>
                  </a:lnTo>
                  <a:lnTo>
                    <a:pt x="2312" y="7702"/>
                  </a:lnTo>
                  <a:lnTo>
                    <a:pt x="2250" y="7645"/>
                  </a:lnTo>
                  <a:lnTo>
                    <a:pt x="1696" y="7091"/>
                  </a:lnTo>
                  <a:lnTo>
                    <a:pt x="1142" y="6537"/>
                  </a:lnTo>
                  <a:lnTo>
                    <a:pt x="1085" y="6475"/>
                  </a:lnTo>
                  <a:lnTo>
                    <a:pt x="1035" y="6409"/>
                  </a:lnTo>
                  <a:lnTo>
                    <a:pt x="990" y="6339"/>
                  </a:lnTo>
                  <a:lnTo>
                    <a:pt x="953" y="6267"/>
                  </a:lnTo>
                  <a:lnTo>
                    <a:pt x="922" y="6191"/>
                  </a:lnTo>
                  <a:lnTo>
                    <a:pt x="897" y="6113"/>
                  </a:lnTo>
                  <a:lnTo>
                    <a:pt x="16" y="6349"/>
                  </a:lnTo>
                  <a:lnTo>
                    <a:pt x="36" y="6407"/>
                  </a:lnTo>
                  <a:lnTo>
                    <a:pt x="63" y="6463"/>
                  </a:lnTo>
                  <a:lnTo>
                    <a:pt x="97" y="6515"/>
                  </a:lnTo>
                  <a:lnTo>
                    <a:pt x="139" y="6562"/>
                  </a:lnTo>
                  <a:lnTo>
                    <a:pt x="1182" y="7605"/>
                  </a:lnTo>
                  <a:lnTo>
                    <a:pt x="2225" y="8648"/>
                  </a:lnTo>
                  <a:lnTo>
                    <a:pt x="2272" y="8689"/>
                  </a:lnTo>
                  <a:lnTo>
                    <a:pt x="2324" y="8724"/>
                  </a:lnTo>
                  <a:lnTo>
                    <a:pt x="2379" y="8751"/>
                  </a:lnTo>
                  <a:lnTo>
                    <a:pt x="2438" y="8771"/>
                  </a:lnTo>
                  <a:lnTo>
                    <a:pt x="2498" y="8783"/>
                  </a:lnTo>
                  <a:lnTo>
                    <a:pt x="2560" y="8787"/>
                  </a:lnTo>
                  <a:lnTo>
                    <a:pt x="2622" y="8783"/>
                  </a:lnTo>
                  <a:lnTo>
                    <a:pt x="2683" y="8771"/>
                  </a:lnTo>
                  <a:lnTo>
                    <a:pt x="4671" y="8238"/>
                  </a:lnTo>
                  <a:close/>
                  <a:moveTo>
                    <a:pt x="6632" y="4576"/>
                  </a:moveTo>
                  <a:lnTo>
                    <a:pt x="6612" y="4518"/>
                  </a:lnTo>
                  <a:lnTo>
                    <a:pt x="6585" y="4463"/>
                  </a:lnTo>
                  <a:lnTo>
                    <a:pt x="6551" y="4411"/>
                  </a:lnTo>
                  <a:lnTo>
                    <a:pt x="6509" y="4364"/>
                  </a:lnTo>
                  <a:lnTo>
                    <a:pt x="5466" y="3321"/>
                  </a:lnTo>
                  <a:lnTo>
                    <a:pt x="4541" y="2395"/>
                  </a:lnTo>
                  <a:lnTo>
                    <a:pt x="4656" y="1968"/>
                  </a:lnTo>
                  <a:lnTo>
                    <a:pt x="4681" y="1888"/>
                  </a:lnTo>
                  <a:lnTo>
                    <a:pt x="4713" y="1811"/>
                  </a:lnTo>
                  <a:lnTo>
                    <a:pt x="4751" y="1738"/>
                  </a:lnTo>
                  <a:lnTo>
                    <a:pt x="4795" y="1669"/>
                  </a:lnTo>
                  <a:lnTo>
                    <a:pt x="4845" y="1604"/>
                  </a:lnTo>
                  <a:lnTo>
                    <a:pt x="4900" y="1544"/>
                  </a:lnTo>
                  <a:lnTo>
                    <a:pt x="4960" y="1489"/>
                  </a:lnTo>
                  <a:lnTo>
                    <a:pt x="5025" y="1439"/>
                  </a:lnTo>
                  <a:lnTo>
                    <a:pt x="5094" y="1395"/>
                  </a:lnTo>
                  <a:lnTo>
                    <a:pt x="5167" y="1356"/>
                  </a:lnTo>
                  <a:lnTo>
                    <a:pt x="5244" y="1324"/>
                  </a:lnTo>
                  <a:lnTo>
                    <a:pt x="5324" y="1299"/>
                  </a:lnTo>
                  <a:lnTo>
                    <a:pt x="5923" y="1139"/>
                  </a:lnTo>
                  <a:lnTo>
                    <a:pt x="5330" y="545"/>
                  </a:lnTo>
                  <a:lnTo>
                    <a:pt x="4468" y="776"/>
                  </a:lnTo>
                  <a:lnTo>
                    <a:pt x="4409" y="796"/>
                  </a:lnTo>
                  <a:lnTo>
                    <a:pt x="4353" y="824"/>
                  </a:lnTo>
                  <a:lnTo>
                    <a:pt x="4302" y="858"/>
                  </a:lnTo>
                  <a:lnTo>
                    <a:pt x="4255" y="899"/>
                  </a:lnTo>
                  <a:lnTo>
                    <a:pt x="4215" y="945"/>
                  </a:lnTo>
                  <a:lnTo>
                    <a:pt x="4180" y="996"/>
                  </a:lnTo>
                  <a:lnTo>
                    <a:pt x="4153" y="1052"/>
                  </a:lnTo>
                  <a:lnTo>
                    <a:pt x="4133" y="1112"/>
                  </a:lnTo>
                  <a:lnTo>
                    <a:pt x="3902" y="1973"/>
                  </a:lnTo>
                  <a:lnTo>
                    <a:pt x="3844" y="2187"/>
                  </a:lnTo>
                  <a:lnTo>
                    <a:pt x="1977" y="2687"/>
                  </a:lnTo>
                  <a:lnTo>
                    <a:pt x="1115" y="2918"/>
                  </a:lnTo>
                  <a:lnTo>
                    <a:pt x="1056" y="2939"/>
                  </a:lnTo>
                  <a:lnTo>
                    <a:pt x="1000" y="2966"/>
                  </a:lnTo>
                  <a:lnTo>
                    <a:pt x="949" y="3001"/>
                  </a:lnTo>
                  <a:lnTo>
                    <a:pt x="902" y="3041"/>
                  </a:lnTo>
                  <a:lnTo>
                    <a:pt x="862" y="3087"/>
                  </a:lnTo>
                  <a:lnTo>
                    <a:pt x="827" y="3139"/>
                  </a:lnTo>
                  <a:lnTo>
                    <a:pt x="800" y="3194"/>
                  </a:lnTo>
                  <a:lnTo>
                    <a:pt x="780" y="3254"/>
                  </a:lnTo>
                  <a:lnTo>
                    <a:pt x="549" y="4116"/>
                  </a:lnTo>
                  <a:lnTo>
                    <a:pt x="16" y="6103"/>
                  </a:lnTo>
                  <a:lnTo>
                    <a:pt x="4" y="6165"/>
                  </a:lnTo>
                  <a:lnTo>
                    <a:pt x="0" y="6227"/>
                  </a:lnTo>
                  <a:lnTo>
                    <a:pt x="4" y="6289"/>
                  </a:lnTo>
                  <a:lnTo>
                    <a:pt x="16" y="6349"/>
                  </a:lnTo>
                  <a:lnTo>
                    <a:pt x="897" y="6113"/>
                  </a:lnTo>
                  <a:lnTo>
                    <a:pt x="879" y="6033"/>
                  </a:lnTo>
                  <a:lnTo>
                    <a:pt x="869" y="5952"/>
                  </a:lnTo>
                  <a:lnTo>
                    <a:pt x="865" y="5870"/>
                  </a:lnTo>
                  <a:lnTo>
                    <a:pt x="868" y="5788"/>
                  </a:lnTo>
                  <a:lnTo>
                    <a:pt x="879" y="5706"/>
                  </a:lnTo>
                  <a:lnTo>
                    <a:pt x="897" y="5624"/>
                  </a:lnTo>
                  <a:lnTo>
                    <a:pt x="1142" y="4709"/>
                  </a:lnTo>
                  <a:lnTo>
                    <a:pt x="1303" y="4110"/>
                  </a:lnTo>
                  <a:lnTo>
                    <a:pt x="1328" y="4030"/>
                  </a:lnTo>
                  <a:lnTo>
                    <a:pt x="1360" y="3953"/>
                  </a:lnTo>
                  <a:lnTo>
                    <a:pt x="1398" y="3880"/>
                  </a:lnTo>
                  <a:lnTo>
                    <a:pt x="1442" y="3811"/>
                  </a:lnTo>
                  <a:lnTo>
                    <a:pt x="1492" y="3746"/>
                  </a:lnTo>
                  <a:lnTo>
                    <a:pt x="1547" y="3686"/>
                  </a:lnTo>
                  <a:lnTo>
                    <a:pt x="1607" y="3631"/>
                  </a:lnTo>
                  <a:lnTo>
                    <a:pt x="1672" y="3581"/>
                  </a:lnTo>
                  <a:lnTo>
                    <a:pt x="1741" y="3537"/>
                  </a:lnTo>
                  <a:lnTo>
                    <a:pt x="1814" y="3499"/>
                  </a:lnTo>
                  <a:lnTo>
                    <a:pt x="1891" y="3467"/>
                  </a:lnTo>
                  <a:lnTo>
                    <a:pt x="1971" y="3441"/>
                  </a:lnTo>
                  <a:lnTo>
                    <a:pt x="2570" y="3281"/>
                  </a:lnTo>
                  <a:lnTo>
                    <a:pt x="3485" y="3036"/>
                  </a:lnTo>
                  <a:lnTo>
                    <a:pt x="3567" y="3018"/>
                  </a:lnTo>
                  <a:lnTo>
                    <a:pt x="3624" y="3010"/>
                  </a:lnTo>
                  <a:lnTo>
                    <a:pt x="3369" y="3961"/>
                  </a:lnTo>
                  <a:lnTo>
                    <a:pt x="3357" y="4023"/>
                  </a:lnTo>
                  <a:lnTo>
                    <a:pt x="3353" y="4085"/>
                  </a:lnTo>
                  <a:lnTo>
                    <a:pt x="3357" y="4147"/>
                  </a:lnTo>
                  <a:lnTo>
                    <a:pt x="3369" y="4207"/>
                  </a:lnTo>
                  <a:lnTo>
                    <a:pt x="4250" y="3971"/>
                  </a:lnTo>
                  <a:lnTo>
                    <a:pt x="4232" y="3891"/>
                  </a:lnTo>
                  <a:lnTo>
                    <a:pt x="4221" y="3810"/>
                  </a:lnTo>
                  <a:lnTo>
                    <a:pt x="4218" y="3728"/>
                  </a:lnTo>
                  <a:lnTo>
                    <a:pt x="4221" y="3646"/>
                  </a:lnTo>
                  <a:lnTo>
                    <a:pt x="4232" y="3563"/>
                  </a:lnTo>
                  <a:lnTo>
                    <a:pt x="4250" y="3481"/>
                  </a:lnTo>
                  <a:lnTo>
                    <a:pt x="4322" y="3213"/>
                  </a:lnTo>
                  <a:lnTo>
                    <a:pt x="4336" y="3224"/>
                  </a:lnTo>
                  <a:lnTo>
                    <a:pt x="4398" y="3280"/>
                  </a:lnTo>
                  <a:lnTo>
                    <a:pt x="4952" y="3835"/>
                  </a:lnTo>
                  <a:lnTo>
                    <a:pt x="5506" y="4389"/>
                  </a:lnTo>
                  <a:lnTo>
                    <a:pt x="5563" y="4451"/>
                  </a:lnTo>
                  <a:lnTo>
                    <a:pt x="5614" y="4517"/>
                  </a:lnTo>
                  <a:lnTo>
                    <a:pt x="5658" y="4586"/>
                  </a:lnTo>
                  <a:lnTo>
                    <a:pt x="5695" y="4659"/>
                  </a:lnTo>
                  <a:lnTo>
                    <a:pt x="5727" y="4735"/>
                  </a:lnTo>
                  <a:lnTo>
                    <a:pt x="5751" y="4812"/>
                  </a:lnTo>
                  <a:lnTo>
                    <a:pt x="6632" y="4576"/>
                  </a:lnTo>
                  <a:close/>
                  <a:moveTo>
                    <a:pt x="7393" y="5513"/>
                  </a:moveTo>
                  <a:lnTo>
                    <a:pt x="6516" y="5748"/>
                  </a:lnTo>
                  <a:lnTo>
                    <a:pt x="6434" y="5766"/>
                  </a:lnTo>
                  <a:lnTo>
                    <a:pt x="6377" y="5773"/>
                  </a:lnTo>
                  <a:lnTo>
                    <a:pt x="6632" y="4822"/>
                  </a:lnTo>
                  <a:lnTo>
                    <a:pt x="6644" y="4760"/>
                  </a:lnTo>
                  <a:lnTo>
                    <a:pt x="6648" y="4698"/>
                  </a:lnTo>
                  <a:lnTo>
                    <a:pt x="6644" y="4637"/>
                  </a:lnTo>
                  <a:lnTo>
                    <a:pt x="6632" y="4576"/>
                  </a:lnTo>
                  <a:lnTo>
                    <a:pt x="5751" y="4812"/>
                  </a:lnTo>
                  <a:lnTo>
                    <a:pt x="5769" y="4892"/>
                  </a:lnTo>
                  <a:lnTo>
                    <a:pt x="5780" y="4973"/>
                  </a:lnTo>
                  <a:lnTo>
                    <a:pt x="5783" y="5055"/>
                  </a:lnTo>
                  <a:lnTo>
                    <a:pt x="5780" y="5138"/>
                  </a:lnTo>
                  <a:lnTo>
                    <a:pt x="5769" y="5220"/>
                  </a:lnTo>
                  <a:lnTo>
                    <a:pt x="5751" y="5302"/>
                  </a:lnTo>
                  <a:lnTo>
                    <a:pt x="5679" y="5571"/>
                  </a:lnTo>
                  <a:lnTo>
                    <a:pt x="5665" y="5560"/>
                  </a:lnTo>
                  <a:lnTo>
                    <a:pt x="5603" y="5503"/>
                  </a:lnTo>
                  <a:lnTo>
                    <a:pt x="5049" y="4949"/>
                  </a:lnTo>
                  <a:lnTo>
                    <a:pt x="4495" y="4395"/>
                  </a:lnTo>
                  <a:lnTo>
                    <a:pt x="4438" y="4333"/>
                  </a:lnTo>
                  <a:lnTo>
                    <a:pt x="4388" y="4267"/>
                  </a:lnTo>
                  <a:lnTo>
                    <a:pt x="4343" y="4197"/>
                  </a:lnTo>
                  <a:lnTo>
                    <a:pt x="4306" y="4124"/>
                  </a:lnTo>
                  <a:lnTo>
                    <a:pt x="4275" y="4049"/>
                  </a:lnTo>
                  <a:lnTo>
                    <a:pt x="4250" y="3971"/>
                  </a:lnTo>
                  <a:lnTo>
                    <a:pt x="3369" y="4207"/>
                  </a:lnTo>
                  <a:lnTo>
                    <a:pt x="3389" y="4265"/>
                  </a:lnTo>
                  <a:lnTo>
                    <a:pt x="3416" y="4321"/>
                  </a:lnTo>
                  <a:lnTo>
                    <a:pt x="3450" y="4372"/>
                  </a:lnTo>
                  <a:lnTo>
                    <a:pt x="3492" y="4420"/>
                  </a:lnTo>
                  <a:lnTo>
                    <a:pt x="4535" y="5463"/>
                  </a:lnTo>
                  <a:lnTo>
                    <a:pt x="5460" y="6388"/>
                  </a:lnTo>
                  <a:lnTo>
                    <a:pt x="5346" y="6816"/>
                  </a:lnTo>
                  <a:lnTo>
                    <a:pt x="5320" y="6896"/>
                  </a:lnTo>
                  <a:lnTo>
                    <a:pt x="5288" y="6972"/>
                  </a:lnTo>
                  <a:lnTo>
                    <a:pt x="5250" y="7046"/>
                  </a:lnTo>
                  <a:lnTo>
                    <a:pt x="5206" y="7115"/>
                  </a:lnTo>
                  <a:lnTo>
                    <a:pt x="5156" y="7179"/>
                  </a:lnTo>
                  <a:lnTo>
                    <a:pt x="5101" y="7240"/>
                  </a:lnTo>
                  <a:lnTo>
                    <a:pt x="5041" y="7295"/>
                  </a:lnTo>
                  <a:lnTo>
                    <a:pt x="4976" y="7345"/>
                  </a:lnTo>
                  <a:lnTo>
                    <a:pt x="4907" y="7389"/>
                  </a:lnTo>
                  <a:lnTo>
                    <a:pt x="4834" y="7427"/>
                  </a:lnTo>
                  <a:lnTo>
                    <a:pt x="4757" y="7459"/>
                  </a:lnTo>
                  <a:lnTo>
                    <a:pt x="4677" y="7484"/>
                  </a:lnTo>
                  <a:lnTo>
                    <a:pt x="4078" y="7645"/>
                  </a:lnTo>
                  <a:lnTo>
                    <a:pt x="4671" y="8238"/>
                  </a:lnTo>
                  <a:lnTo>
                    <a:pt x="5533" y="8007"/>
                  </a:lnTo>
                  <a:lnTo>
                    <a:pt x="5593" y="7987"/>
                  </a:lnTo>
                  <a:lnTo>
                    <a:pt x="5648" y="7959"/>
                  </a:lnTo>
                  <a:lnTo>
                    <a:pt x="5700" y="7925"/>
                  </a:lnTo>
                  <a:lnTo>
                    <a:pt x="5746" y="7884"/>
                  </a:lnTo>
                  <a:lnTo>
                    <a:pt x="5786" y="7838"/>
                  </a:lnTo>
                  <a:lnTo>
                    <a:pt x="5821" y="7787"/>
                  </a:lnTo>
                  <a:lnTo>
                    <a:pt x="5848" y="7731"/>
                  </a:lnTo>
                  <a:lnTo>
                    <a:pt x="5869" y="7672"/>
                  </a:lnTo>
                  <a:lnTo>
                    <a:pt x="6099" y="6810"/>
                  </a:lnTo>
                  <a:lnTo>
                    <a:pt x="6157" y="6596"/>
                  </a:lnTo>
                  <a:lnTo>
                    <a:pt x="7393" y="6265"/>
                  </a:lnTo>
                  <a:lnTo>
                    <a:pt x="7393" y="5780"/>
                  </a:lnTo>
                  <a:lnTo>
                    <a:pt x="7393" y="5513"/>
                  </a:lnTo>
                  <a:close/>
                  <a:moveTo>
                    <a:pt x="7393" y="0"/>
                  </a:moveTo>
                  <a:lnTo>
                    <a:pt x="7379" y="0"/>
                  </a:lnTo>
                  <a:lnTo>
                    <a:pt x="7318" y="13"/>
                  </a:lnTo>
                  <a:lnTo>
                    <a:pt x="5330" y="545"/>
                  </a:lnTo>
                  <a:lnTo>
                    <a:pt x="5923" y="1139"/>
                  </a:lnTo>
                  <a:lnTo>
                    <a:pt x="6838" y="893"/>
                  </a:lnTo>
                  <a:lnTo>
                    <a:pt x="6920" y="875"/>
                  </a:lnTo>
                  <a:lnTo>
                    <a:pt x="7002" y="865"/>
                  </a:lnTo>
                  <a:lnTo>
                    <a:pt x="7085" y="861"/>
                  </a:lnTo>
                  <a:lnTo>
                    <a:pt x="7167" y="865"/>
                  </a:lnTo>
                  <a:lnTo>
                    <a:pt x="7248" y="876"/>
                  </a:lnTo>
                  <a:lnTo>
                    <a:pt x="7327" y="893"/>
                  </a:lnTo>
                  <a:lnTo>
                    <a:pt x="7327" y="894"/>
                  </a:lnTo>
                  <a:lnTo>
                    <a:pt x="7393" y="914"/>
                  </a:lnTo>
                  <a:lnTo>
                    <a:pt x="7393" y="650"/>
                  </a:lnTo>
                  <a:lnTo>
                    <a:pt x="7393" y="0"/>
                  </a:lnTo>
                  <a:close/>
                </a:path>
              </a:pathLst>
            </a:custGeom>
            <a:solidFill>
              <a:srgbClr val="337B86">
                <a:alpha val="594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39939549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Vlastní 3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C00000"/>
      </a:accent1>
      <a:accent2>
        <a:srgbClr val="F8C6C6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Ion">
  <a:themeElements>
    <a:clrScheme name="Vlastní 3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C00000"/>
      </a:accent1>
      <a:accent2>
        <a:srgbClr val="F8C6C6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Vlastní 2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F8C6C6"/>
    </a:accent1>
    <a:accent2>
      <a:srgbClr val="F8C6C6"/>
    </a:accent2>
    <a:accent3>
      <a:srgbClr val="E6B729"/>
    </a:accent3>
    <a:accent4>
      <a:srgbClr val="6AAC90"/>
    </a:accent4>
    <a:accent5>
      <a:srgbClr val="54849A"/>
    </a:accent5>
    <a:accent6>
      <a:srgbClr val="9E5E9B"/>
    </a:accent6>
    <a:hlink>
      <a:srgbClr val="58C1BA"/>
    </a:hlink>
    <a:folHlink>
      <a:srgbClr val="9DFFCB"/>
    </a:folHlink>
  </a:clrScheme>
</a:themeOverride>
</file>

<file path=ppt/theme/themeOverride10.xml><?xml version="1.0" encoding="utf-8"?>
<a:themeOverride xmlns:a="http://schemas.openxmlformats.org/drawingml/2006/main">
  <a:clrScheme name="Vlastní 2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F8C6C6"/>
    </a:accent1>
    <a:accent2>
      <a:srgbClr val="F8C6C6"/>
    </a:accent2>
    <a:accent3>
      <a:srgbClr val="E6B729"/>
    </a:accent3>
    <a:accent4>
      <a:srgbClr val="6AAC90"/>
    </a:accent4>
    <a:accent5>
      <a:srgbClr val="54849A"/>
    </a:accent5>
    <a:accent6>
      <a:srgbClr val="9E5E9B"/>
    </a:accent6>
    <a:hlink>
      <a:srgbClr val="58C1BA"/>
    </a:hlink>
    <a:folHlink>
      <a:srgbClr val="9DFFCB"/>
    </a:folHlink>
  </a:clrScheme>
</a:themeOverride>
</file>

<file path=ppt/theme/themeOverride11.xml><?xml version="1.0" encoding="utf-8"?>
<a:themeOverride xmlns:a="http://schemas.openxmlformats.org/drawingml/2006/main">
  <a:clrScheme name="Vlastní 2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F8C6C6"/>
    </a:accent1>
    <a:accent2>
      <a:srgbClr val="F8C6C6"/>
    </a:accent2>
    <a:accent3>
      <a:srgbClr val="E6B729"/>
    </a:accent3>
    <a:accent4>
      <a:srgbClr val="6AAC90"/>
    </a:accent4>
    <a:accent5>
      <a:srgbClr val="54849A"/>
    </a:accent5>
    <a:accent6>
      <a:srgbClr val="9E5E9B"/>
    </a:accent6>
    <a:hlink>
      <a:srgbClr val="58C1BA"/>
    </a:hlink>
    <a:folHlink>
      <a:srgbClr val="9DFFCB"/>
    </a:folHlink>
  </a:clrScheme>
</a:themeOverride>
</file>

<file path=ppt/theme/themeOverride2.xml><?xml version="1.0" encoding="utf-8"?>
<a:themeOverride xmlns:a="http://schemas.openxmlformats.org/drawingml/2006/main">
  <a:clrScheme name="Vlastní 2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F8C6C6"/>
    </a:accent1>
    <a:accent2>
      <a:srgbClr val="F8C6C6"/>
    </a:accent2>
    <a:accent3>
      <a:srgbClr val="E6B729"/>
    </a:accent3>
    <a:accent4>
      <a:srgbClr val="6AAC90"/>
    </a:accent4>
    <a:accent5>
      <a:srgbClr val="54849A"/>
    </a:accent5>
    <a:accent6>
      <a:srgbClr val="9E5E9B"/>
    </a:accent6>
    <a:hlink>
      <a:srgbClr val="58C1BA"/>
    </a:hlink>
    <a:folHlink>
      <a:srgbClr val="9DFFCB"/>
    </a:folHlink>
  </a:clrScheme>
</a:themeOverride>
</file>

<file path=ppt/theme/themeOverride3.xml><?xml version="1.0" encoding="utf-8"?>
<a:themeOverride xmlns:a="http://schemas.openxmlformats.org/drawingml/2006/main">
  <a:clrScheme name="Vlastní 2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F8C6C6"/>
    </a:accent1>
    <a:accent2>
      <a:srgbClr val="F8C6C6"/>
    </a:accent2>
    <a:accent3>
      <a:srgbClr val="E6B729"/>
    </a:accent3>
    <a:accent4>
      <a:srgbClr val="6AAC90"/>
    </a:accent4>
    <a:accent5>
      <a:srgbClr val="54849A"/>
    </a:accent5>
    <a:accent6>
      <a:srgbClr val="9E5E9B"/>
    </a:accent6>
    <a:hlink>
      <a:srgbClr val="58C1BA"/>
    </a:hlink>
    <a:folHlink>
      <a:srgbClr val="9DFFCB"/>
    </a:folHlink>
  </a:clrScheme>
</a:themeOverride>
</file>

<file path=ppt/theme/themeOverride4.xml><?xml version="1.0" encoding="utf-8"?>
<a:themeOverride xmlns:a="http://schemas.openxmlformats.org/drawingml/2006/main">
  <a:clrScheme name="Vlastní 2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F8C6C6"/>
    </a:accent1>
    <a:accent2>
      <a:srgbClr val="F8C6C6"/>
    </a:accent2>
    <a:accent3>
      <a:srgbClr val="E6B729"/>
    </a:accent3>
    <a:accent4>
      <a:srgbClr val="6AAC90"/>
    </a:accent4>
    <a:accent5>
      <a:srgbClr val="54849A"/>
    </a:accent5>
    <a:accent6>
      <a:srgbClr val="9E5E9B"/>
    </a:accent6>
    <a:hlink>
      <a:srgbClr val="58C1BA"/>
    </a:hlink>
    <a:folHlink>
      <a:srgbClr val="9DFFCB"/>
    </a:folHlink>
  </a:clrScheme>
</a:themeOverride>
</file>

<file path=ppt/theme/themeOverride5.xml><?xml version="1.0" encoding="utf-8"?>
<a:themeOverride xmlns:a="http://schemas.openxmlformats.org/drawingml/2006/main">
  <a:clrScheme name="Vlastní 2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F8C6C6"/>
    </a:accent1>
    <a:accent2>
      <a:srgbClr val="F8C6C6"/>
    </a:accent2>
    <a:accent3>
      <a:srgbClr val="E6B729"/>
    </a:accent3>
    <a:accent4>
      <a:srgbClr val="6AAC90"/>
    </a:accent4>
    <a:accent5>
      <a:srgbClr val="54849A"/>
    </a:accent5>
    <a:accent6>
      <a:srgbClr val="9E5E9B"/>
    </a:accent6>
    <a:hlink>
      <a:srgbClr val="58C1BA"/>
    </a:hlink>
    <a:folHlink>
      <a:srgbClr val="9DFFCB"/>
    </a:folHlink>
  </a:clrScheme>
</a:themeOverride>
</file>

<file path=ppt/theme/themeOverride6.xml><?xml version="1.0" encoding="utf-8"?>
<a:themeOverride xmlns:a="http://schemas.openxmlformats.org/drawingml/2006/main">
  <a:clrScheme name="Vlastní 2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F8C6C6"/>
    </a:accent1>
    <a:accent2>
      <a:srgbClr val="F8C6C6"/>
    </a:accent2>
    <a:accent3>
      <a:srgbClr val="E6B729"/>
    </a:accent3>
    <a:accent4>
      <a:srgbClr val="6AAC90"/>
    </a:accent4>
    <a:accent5>
      <a:srgbClr val="54849A"/>
    </a:accent5>
    <a:accent6>
      <a:srgbClr val="9E5E9B"/>
    </a:accent6>
    <a:hlink>
      <a:srgbClr val="58C1BA"/>
    </a:hlink>
    <a:folHlink>
      <a:srgbClr val="9DFFCB"/>
    </a:folHlink>
  </a:clrScheme>
</a:themeOverride>
</file>

<file path=ppt/theme/themeOverride7.xml><?xml version="1.0" encoding="utf-8"?>
<a:themeOverride xmlns:a="http://schemas.openxmlformats.org/drawingml/2006/main">
  <a:clrScheme name="Vlastní 2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F8C6C6"/>
    </a:accent1>
    <a:accent2>
      <a:srgbClr val="F8C6C6"/>
    </a:accent2>
    <a:accent3>
      <a:srgbClr val="E6B729"/>
    </a:accent3>
    <a:accent4>
      <a:srgbClr val="6AAC90"/>
    </a:accent4>
    <a:accent5>
      <a:srgbClr val="54849A"/>
    </a:accent5>
    <a:accent6>
      <a:srgbClr val="9E5E9B"/>
    </a:accent6>
    <a:hlink>
      <a:srgbClr val="58C1BA"/>
    </a:hlink>
    <a:folHlink>
      <a:srgbClr val="9DFFCB"/>
    </a:folHlink>
  </a:clrScheme>
</a:themeOverride>
</file>

<file path=ppt/theme/themeOverride8.xml><?xml version="1.0" encoding="utf-8"?>
<a:themeOverride xmlns:a="http://schemas.openxmlformats.org/drawingml/2006/main">
  <a:clrScheme name="Vlastní 2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F8C6C6"/>
    </a:accent1>
    <a:accent2>
      <a:srgbClr val="F8C6C6"/>
    </a:accent2>
    <a:accent3>
      <a:srgbClr val="E6B729"/>
    </a:accent3>
    <a:accent4>
      <a:srgbClr val="6AAC90"/>
    </a:accent4>
    <a:accent5>
      <a:srgbClr val="54849A"/>
    </a:accent5>
    <a:accent6>
      <a:srgbClr val="9E5E9B"/>
    </a:accent6>
    <a:hlink>
      <a:srgbClr val="58C1BA"/>
    </a:hlink>
    <a:folHlink>
      <a:srgbClr val="9DFFCB"/>
    </a:folHlink>
  </a:clrScheme>
</a:themeOverride>
</file>

<file path=ppt/theme/themeOverride9.xml><?xml version="1.0" encoding="utf-8"?>
<a:themeOverride xmlns:a="http://schemas.openxmlformats.org/drawingml/2006/main">
  <a:clrScheme name="Vlastní 2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F8C6C6"/>
    </a:accent1>
    <a:accent2>
      <a:srgbClr val="F8C6C6"/>
    </a:accent2>
    <a:accent3>
      <a:srgbClr val="E6B729"/>
    </a:accent3>
    <a:accent4>
      <a:srgbClr val="6AAC90"/>
    </a:accent4>
    <a:accent5>
      <a:srgbClr val="54849A"/>
    </a:accent5>
    <a:accent6>
      <a:srgbClr val="9E5E9B"/>
    </a:accent6>
    <a:hlink>
      <a:srgbClr val="58C1BA"/>
    </a:hlink>
    <a:folHlink>
      <a:srgbClr val="9DFFC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3476</TotalTime>
  <Words>1232</Words>
  <Application>Microsoft Office PowerPoint</Application>
  <PresentationFormat>Širokoúhlá obrazovka</PresentationFormat>
  <Paragraphs>155</Paragraphs>
  <Slides>13</Slides>
  <Notes>12</Notes>
  <HiddenSlides>0</HiddenSlides>
  <MMClips>0</MMClips>
  <ScaleCrop>false</ScaleCrop>
  <HeadingPairs>
    <vt:vector size="6" baseType="variant">
      <vt:variant>
        <vt:lpstr>Použitá písma</vt:lpstr>
      </vt:variant>
      <vt:variant>
        <vt:i4>11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13</vt:i4>
      </vt:variant>
    </vt:vector>
  </HeadingPairs>
  <TitlesOfParts>
    <vt:vector size="26" baseType="lpstr">
      <vt:lpstr>Aptos</vt:lpstr>
      <vt:lpstr>Arial</vt:lpstr>
      <vt:lpstr>Calibri</vt:lpstr>
      <vt:lpstr>Cambria Math</vt:lpstr>
      <vt:lpstr>Century Gothic</vt:lpstr>
      <vt:lpstr>Courier New</vt:lpstr>
      <vt:lpstr>Segoe UI</vt:lpstr>
      <vt:lpstr>Times New Roman</vt:lpstr>
      <vt:lpstr>Verdana</vt:lpstr>
      <vt:lpstr>Wingdings</vt:lpstr>
      <vt:lpstr>Wingdings 3</vt:lpstr>
      <vt:lpstr>Ion</vt:lpstr>
      <vt:lpstr>Ion</vt:lpstr>
      <vt:lpstr>Seminář pro předkladatele projektů do 2. kola první výzvy programu Udržitelný turismus a posílení biodiverzity     Ministerstvo životního prostředí 10. června 2025</vt:lpstr>
      <vt:lpstr> Program semináře </vt:lpstr>
      <vt:lpstr>     Termíny Obecné náležitosti příloh Postup hodnocení</vt:lpstr>
      <vt:lpstr>Nejbližší termíny</vt:lpstr>
      <vt:lpstr>Nejbližší termíny</vt:lpstr>
      <vt:lpstr>PŘEDLOŽENÍ PLNÉ PROJEKTOVÉ ŽÁDOSTI</vt:lpstr>
      <vt:lpstr>PŘÍLOHY PLNÉ PROJEKTOVÉ ŽÁDOSTI</vt:lpstr>
      <vt:lpstr>Př. č. 2 ŽÁDOSTI – PROHLÁŠENÍ O ZAPOJENÍ PARTNERA </vt:lpstr>
      <vt:lpstr>PŘÍLOHA Č. 3 ŽÁDOSTI  VÝBĚR REŽIMU VEŘEJNÉ PODPORY/PROHLÁŠENÍ ŽADATELE K REŽIMU VEŘEJNÉ PODPORY  </vt:lpstr>
      <vt:lpstr>PŘÍLOHA Č. 4 ŽÁDOSTI  VYPOŘÁDÁNÍ PŘIPOMÍNEK/PODMÍNEK Z 1. KOLA  </vt:lpstr>
      <vt:lpstr>NEPOVINNÉ PŘÍLOHY PLNÉ PROJEKTOVÉ ŽÁDOSTI</vt:lpstr>
      <vt:lpstr>PROCES HODNOCENÍ PROJEKTŮ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Kulatý stůl v rámci přípravy nastavení  Druhého příspěvku Programu švýcarsko-české spolupráce  v oblasti udržitelného turismu</dc:title>
  <dc:creator>Svobodová Anna</dc:creator>
  <cp:lastModifiedBy>Lucie Valová</cp:lastModifiedBy>
  <cp:revision>317</cp:revision>
  <cp:lastPrinted>2024-12-03T07:18:41Z</cp:lastPrinted>
  <dcterms:created xsi:type="dcterms:W3CDTF">2023-02-14T13:13:02Z</dcterms:created>
  <dcterms:modified xsi:type="dcterms:W3CDTF">2025-06-10T06:50:13Z</dcterms:modified>
</cp:coreProperties>
</file>